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70" r:id="rId1"/>
  </p:sldMasterIdLst>
  <p:notesMasterIdLst>
    <p:notesMasterId r:id="rId62"/>
  </p:notesMasterIdLst>
  <p:sldIdLst>
    <p:sldId id="305" r:id="rId2"/>
    <p:sldId id="258" r:id="rId3"/>
    <p:sldId id="256" r:id="rId4"/>
    <p:sldId id="257" r:id="rId5"/>
    <p:sldId id="259" r:id="rId6"/>
    <p:sldId id="312" r:id="rId7"/>
    <p:sldId id="313" r:id="rId8"/>
    <p:sldId id="314" r:id="rId9"/>
    <p:sldId id="336" r:id="rId10"/>
    <p:sldId id="337" r:id="rId11"/>
    <p:sldId id="338" r:id="rId12"/>
    <p:sldId id="316" r:id="rId13"/>
    <p:sldId id="315" r:id="rId14"/>
    <p:sldId id="317" r:id="rId15"/>
    <p:sldId id="339" r:id="rId16"/>
    <p:sldId id="340" r:id="rId17"/>
    <p:sldId id="341" r:id="rId18"/>
    <p:sldId id="342" r:id="rId19"/>
    <p:sldId id="343" r:id="rId20"/>
    <p:sldId id="368" r:id="rId21"/>
    <p:sldId id="260" r:id="rId22"/>
    <p:sldId id="261" r:id="rId23"/>
    <p:sldId id="345" r:id="rId24"/>
    <p:sldId id="262" r:id="rId25"/>
    <p:sldId id="263" r:id="rId26"/>
    <p:sldId id="346" r:id="rId27"/>
    <p:sldId id="369" r:id="rId28"/>
    <p:sldId id="370" r:id="rId29"/>
    <p:sldId id="264" r:id="rId30"/>
    <p:sldId id="347" r:id="rId31"/>
    <p:sldId id="371" r:id="rId32"/>
    <p:sldId id="265" r:id="rId33"/>
    <p:sldId id="348" r:id="rId34"/>
    <p:sldId id="266" r:id="rId35"/>
    <p:sldId id="297" r:id="rId36"/>
    <p:sldId id="272" r:id="rId37"/>
    <p:sldId id="318" r:id="rId38"/>
    <p:sldId id="319" r:id="rId39"/>
    <p:sldId id="372" r:id="rId40"/>
    <p:sldId id="373" r:id="rId41"/>
    <p:sldId id="301" r:id="rId42"/>
    <p:sldId id="302" r:id="rId43"/>
    <p:sldId id="303" r:id="rId44"/>
    <p:sldId id="374" r:id="rId45"/>
    <p:sldId id="375" r:id="rId46"/>
    <p:sldId id="376" r:id="rId47"/>
    <p:sldId id="377" r:id="rId48"/>
    <p:sldId id="378" r:id="rId49"/>
    <p:sldId id="379" r:id="rId50"/>
    <p:sldId id="380" r:id="rId51"/>
    <p:sldId id="381" r:id="rId52"/>
    <p:sldId id="382" r:id="rId53"/>
    <p:sldId id="383" r:id="rId54"/>
    <p:sldId id="384" r:id="rId55"/>
    <p:sldId id="385" r:id="rId56"/>
    <p:sldId id="386" r:id="rId57"/>
    <p:sldId id="387" r:id="rId58"/>
    <p:sldId id="388" r:id="rId59"/>
    <p:sldId id="389" r:id="rId60"/>
    <p:sldId id="320" r:id="rId61"/>
  </p:sldIdLst>
  <p:sldSz cx="12192000" cy="6858000"/>
  <p:notesSz cx="6858000" cy="9144000"/>
  <p:embeddedFontLst>
    <p:embeddedFont>
      <p:font typeface="Arial Black" panose="020B0A04020102020204" pitchFamily="34" charset="0"/>
      <p:bold r:id="rId63"/>
    </p:embeddedFont>
    <p:embeddedFont>
      <p:font typeface="Calibri" panose="020F0502020204030204" pitchFamily="34" charset="0"/>
      <p:regular r:id="rId64"/>
      <p:bold r:id="rId65"/>
      <p:italic r:id="rId66"/>
      <p:boldItalic r:id="rId67"/>
    </p:embeddedFont>
    <p:embeddedFont>
      <p:font typeface="Britannic Bold" panose="020B0903060703020204" pitchFamily="34" charset="0"/>
      <p:regular r:id="rId68"/>
    </p:embeddedFont>
    <p:embeddedFont>
      <p:font typeface="Abel" panose="02000506030000020004" pitchFamily="2" charset="0"/>
      <p:regular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70059" autoAdjust="0"/>
  </p:normalViewPr>
  <p:slideViewPr>
    <p:cSldViewPr snapToGrid="0">
      <p:cViewPr varScale="1">
        <p:scale>
          <a:sx n="51" d="100"/>
          <a:sy n="51" d="100"/>
        </p:scale>
        <p:origin x="79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03/08/2019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Día Nº 4</a:t>
            </a:r>
          </a:p>
          <a:p>
            <a:r>
              <a:rPr lang="es-ES" dirty="0" smtClean="0"/>
              <a:t>Dios te regala una mansión</a:t>
            </a:r>
          </a:p>
          <a:p>
            <a:endParaRPr lang="es-ES" dirty="0" smtClean="0"/>
          </a:p>
          <a:p>
            <a:r>
              <a:rPr lang="es-ES" dirty="0" smtClean="0"/>
              <a:t>Base bíblica: Mateo 24:3-7; Mateo 24:27; Marcos 7:21-23; Apocalipsis 3:20; Lucas 18:13; Juan 14:3; Apocalipsis 3:20; Salmos 32:5; Juan 3:16.</a:t>
            </a:r>
          </a:p>
          <a:p>
            <a:r>
              <a:rPr lang="es-ES" dirty="0" smtClean="0"/>
              <a:t>Enseñanza principal: Dios está preparando una ciudad para que vivamos con él. </a:t>
            </a:r>
          </a:p>
          <a:p>
            <a:r>
              <a:rPr lang="es-ES" dirty="0" smtClean="0"/>
              <a:t>Historia: La segunda venida y el cielo.</a:t>
            </a:r>
          </a:p>
          <a:p>
            <a:r>
              <a:rPr lang="es-ES" dirty="0" smtClean="0"/>
              <a:t>Objetivos</a:t>
            </a:r>
          </a:p>
          <a:p>
            <a:r>
              <a:rPr lang="es-ES" dirty="0" smtClean="0"/>
              <a:t>Que los niños puedan:</a:t>
            </a:r>
          </a:p>
          <a:p>
            <a:r>
              <a:rPr lang="es-ES" dirty="0" smtClean="0"/>
              <a:t>Aprender que Dios nos está preparando una ciudad en el cielo para ir a vivir con él. </a:t>
            </a:r>
          </a:p>
          <a:p>
            <a:r>
              <a:rPr lang="es-ES" dirty="0" smtClean="0"/>
              <a:t>Desear vivir en la ciudad que Dios nos está preparando.</a:t>
            </a:r>
          </a:p>
          <a:p>
            <a:endParaRPr lang="es-ES" dirty="0" smtClean="0"/>
          </a:p>
          <a:p>
            <a:r>
              <a:rPr lang="es-ES" dirty="0" smtClean="0"/>
              <a:t>Materiales</a:t>
            </a:r>
          </a:p>
          <a:p>
            <a:r>
              <a:rPr lang="es-ES" dirty="0" smtClean="0"/>
              <a:t>Dibujos para la lección. Canción lema del día y versículo de memoria en láminas ilustrativas. Materiales ilustrativos para el momento de la oración. Recuerdos con el texto del día para que cada niño se lleve a su casa. Materiales para actividades manuales.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Me iré en tren no, no</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56492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Me iré en bus no, no</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167279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Tampoco a pie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1392620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En una nube al cielo viajaré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52033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con Jesús por siempre viviré.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3759551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Miles de ángeles vendrán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673044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Trompeta fuerte sonará</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209933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Cristo al frente estará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3951353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Prepárate o te quedarás.</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394469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Lección bíblica del día </a:t>
            </a:r>
          </a:p>
          <a:p>
            <a:r>
              <a:rPr lang="es-ES" dirty="0" smtClean="0"/>
              <a:t>Introducción</a:t>
            </a:r>
          </a:p>
          <a:p>
            <a:r>
              <a:rPr lang="es-ES" dirty="0" smtClean="0"/>
              <a:t>(Preparar una “túnica” blanca con una tela económica) ¿Escucharon la letra de la canción? ¡Pronto haremos un viaje muy especial! Cierren los ojos, imagínense que viven en una casa muy, muy grande, que tiene un parque hermoso para poder correr, árboles con muchas frutas, con muchos animales hasta los más feroces, osos, tigres, leones. Hasta tendremos un vestido blanco y una corona súper linda. ¿Qué les parece ese lugar?</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Bienvenida </a:t>
            </a:r>
          </a:p>
          <a:p>
            <a:r>
              <a:rPr lang="es-ES" dirty="0" smtClean="0"/>
              <a:t>Dar la bienvenida de una manera alegre y divertida. Saludando a todos los niños en forma grupal y general. Presentarse ante ellos y a todos los maestros que estarán al frente durante la actividad.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cielo es un lugar maravilloso, hay riquísimas frutas para comer, caballos, perros, gatos, peces, pajaritos y muchos animales más; ríos para bañarnos, mucho campo para descansar, correr, plantas para conocer, algo totalmente nuevo, ¡tan hermoso que no nos podemos ni imaginar! ¡Qué bello lugar!</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 ¿Cómo es el lugar dónde vives? ¿Es lindo?</a:t>
            </a:r>
          </a:p>
          <a:p>
            <a:r>
              <a:rPr lang="es-ES" dirty="0" smtClean="0"/>
              <a:t>En nuestra casa hay cosas que faltan, por ahí un vidrio, una ventana, un techo, agua, comida y eso nos pone triste muchas veces, pero Dios nos ama tanto que quiere que todos estemos en un lugar donde tengamos de todo y podamos disfrutarlo con Él, como lo dice en Juan 14:3 “…vendré otra vez para llevarlos conmigo, para que ustedes estén en el mismo lugar en donde yo voy a estar” (DHH).</a:t>
            </a:r>
          </a:p>
          <a:p>
            <a:r>
              <a:rPr lang="es-ES" dirty="0" smtClean="0"/>
              <a:t>Podremos disfrutar de un hogar totalmente nuevo, con muchos lujos, con comida, y mucho amor. ¿Te gustaría estar ahí?</a:t>
            </a:r>
          </a:p>
          <a:p>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2960159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Pronto estaremos ahí. Jesús quiere vayamos a ese lugar, debemos prepararnos y para eso nos dejó escrito en Mateo 24 que sucederían ciertas cosas, que nos indicarían que pronto Cristo vendría a buscarnos.</a:t>
            </a:r>
          </a:p>
          <a:p>
            <a:r>
              <a:rPr lang="es-ES" dirty="0" smtClean="0"/>
              <a:t>Muchos dirán que son Cristo y tratarán de engañarnos para alejarnos del verdadero Jesús.</a:t>
            </a:r>
          </a:p>
          <a:p>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¿Cómo sucede eso? Hoy hay personas que van a decir “Yo soy el Cristo” o ser la voz de Cristo, como dice en Mateo 24:5, dicen que debemos hacer lo que nos dicen, aunque no esté de acuerdo con la Biblia. Engañan a las personas pidiéndole dinero para que Dios les soluciones los problemas.</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¿Van a pasar otras cosas? Sí, la Biblia dice en Mateo 24:6 que “habrá guerras y rumores de guerras” quiere decir que hay gente muy egoísta, los dirigentes de algunos países planean invadir otros países.</a:t>
            </a:r>
          </a:p>
          <a:p>
            <a:r>
              <a:rPr lang="es-ES" dirty="0" smtClean="0"/>
              <a:t>¿Cómo cuáles? Hay guerras en Siria, en Medio Oriente, en varios países de África, como Sudán.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1175880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Por causa de esas guerras, donde tiran bombas, muchas personas mueren, incluidos niños; otros quedan sin brazos, o piernas. Los niños se quedan sin sus padres, los padres pierden a sus hijos, las familias se desarman,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524156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las casas, los pueblos, las ciudades quedan destruidas, todo el trabajo que había costado para hacerlas, en un momento queda todo hecho pedazos. (cara triste, preocupada).</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3909423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Todavía van a pasar más cosas. También dijo que iban a aparecer enfermedades o “pestes” como dice en Mateo 24:7 “y habrá pestes” (cara triste).</a:t>
            </a:r>
          </a:p>
          <a:p>
            <a:r>
              <a:rPr lang="es-ES" dirty="0" smtClean="0"/>
              <a:t>¿Te has enfermado? Es triste cuando uno está enfermo, no tienes ganas de jugar, de comer, no puedes ir a la escuela, incluso, hay enfermedades, que quienes la sufren, tienen que estar hospitalizados, nadie puede visitarlos, algunos están conectados a máquinas porque sin ellas morirían.</a:t>
            </a:r>
          </a:p>
          <a:p>
            <a:r>
              <a:rPr lang="es-ES" dirty="0" smtClean="0"/>
              <a:t>Cada día aparecen nuevas enfermedades como diabetes, cáncer, enfermedades de los pulmones, fiebres, sida, presión alta, epidemias y muchas más. Hay personas que sufren mucho a causa de esas enfermedades y también las personas que las quieren, sufren con ellas, porque no les gusta verlos enfermos.</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También en Mateo 24:7 dice que van a ocurrir terremotos.</a:t>
            </a:r>
          </a:p>
          <a:p>
            <a:r>
              <a:rPr lang="es-ES" dirty="0" smtClean="0"/>
              <a:t>¿Saben que son? (esperar que los niños respondan). Los terremotos, son movimientos bruscos de la tierra y dejan a muchas personas sin hogar, muertos, porque les caen las paredes de las casas o de los edificios encima, o pueden caer en un hueco que se haya hecho en la tierra. En los últimos meses han pasado unos cuantos, en Chile, Taiwán, Guatemala, Perú, Ecuador, Haití, España, Indonesia, y otros países más.</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3303730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Uno grande pasó en abril en Filipinas, se cayeron dos edificios y cinco personas murieron, algunas personas que estaban trabajando tuvieron que salir a la calle; también se derrumbó un supermercado, dejando a muchas personas atrapadas entre los escombros. (Contar de algunos que hayan pasado recientemente, buscar información actualizada).</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421799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Momento musical</a:t>
            </a:r>
          </a:p>
          <a:p>
            <a:r>
              <a:rPr lang="es-ES" dirty="0" smtClean="0"/>
              <a:t>Comenzar enseñando canciones alegres que puedan motivar al grupo. Puedes utilizar alguna canción de saludo para esta ocasión. </a:t>
            </a:r>
          </a:p>
          <a:p>
            <a:r>
              <a:rPr lang="es-ES" dirty="0" smtClean="0"/>
              <a:t>Luego enseñar la canción lema. Tener en cuenta el folleto de instrucciones. </a:t>
            </a:r>
          </a:p>
          <a:p>
            <a:r>
              <a:rPr lang="es-ES" dirty="0" smtClean="0"/>
              <a:t>Primera canción: “Hermoso viaje”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2364754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Todo esto nos anuncia que Jesús viene pronto y debemos estar listos para irnos con Él</a:t>
            </a:r>
          </a:p>
          <a:p>
            <a:r>
              <a:rPr lang="es-ES" dirty="0" smtClean="0"/>
              <a:t>¿Qué podemos hacer? Debemos abrir nuestro corazón porque pronto va a venir a buscarnos, En Lucas 18:13, cuenta como el publicano se humilló y le contó a Dios cómo era, le pidió perdón y lo aceptó en su corazón.</a:t>
            </a:r>
          </a:p>
          <a:p>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566402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5400" dirty="0" smtClean="0"/>
              <a:t>¿Sabes? en Apocalipsis 3:20 dice “He aquí, yo estoy a la puerta y llamo; si alguno oye mi voz y abre la puerta, entraré a él, y cenaré con él, y él conmigo”. Jesús está llamando, quiere que le abras tu corazón y le cuentes cómo eres, las mentiras que dices, lo enojado que estás con tu hermano porque no te dejó usar su ropa, con la maestra porque te dio mucha tarea, las ganas que tienes de pegarle a algún compañerito, y así, todos los pecados que tienes en tu corazón y nadie sabe, como el publicano y como el rey David, que en Salmos 32:5 dijo: “Quien encubre su pecado jamás prospera; quien lo confiesa y lo deja, halla perdón”. Debes contarle a Dios todas las cosas malas que piensas, haces o dices, y pedirle que te ayude a no hacerlas más.</a:t>
            </a:r>
            <a:endParaRPr lang="es-ES" sz="5400"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728228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Jesús te ama tanto que vino a morir para perdonar tu pecado y el mío, para que podamos estar limpios y así vivir para siempre en una mansión con Él, “porque tanto amó Dios al mundo, que dio a su Hijo unigénito, para que todo el que cree en él no se pierda, sino que tenga vida eterna”. Esa vida eterna la pasaremos en una hermosa mansión que está preparando para ti y para mí. Él quiere que estés ahí. ¡Prepárate para recibirle!</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 Enseñanza del texto bíblico</a:t>
            </a:r>
          </a:p>
          <a:p>
            <a:r>
              <a:rPr lang="es-ES" dirty="0" smtClean="0"/>
              <a:t>(El momento del texto puede realizarse antes de la lección o después de la lección)</a:t>
            </a:r>
          </a:p>
          <a:p>
            <a:r>
              <a:rPr lang="es-ES" dirty="0" smtClean="0"/>
              <a:t>Recordemos que este es un momento muy especial. Es donde grabamos en el corazón de nuestros alumnos la palabra de Dios mismo. </a:t>
            </a:r>
          </a:p>
          <a:p>
            <a:r>
              <a:rPr lang="es-ES" dirty="0" smtClean="0"/>
              <a:t>Preparar de antemano el texto en un cartel largo, solamente en una línea que desenroscaremos </a:t>
            </a:r>
          </a:p>
          <a:p>
            <a:r>
              <a:rPr lang="es-ES" dirty="0" smtClean="0"/>
              <a:t>•	“Porque como el relámpago </a:t>
            </a:r>
          </a:p>
          <a:p>
            <a:r>
              <a:rPr lang="es-ES" dirty="0" smtClean="0"/>
              <a:t>•	que sale del oriente </a:t>
            </a:r>
          </a:p>
          <a:p>
            <a:r>
              <a:rPr lang="es-ES" dirty="0" smtClean="0"/>
              <a:t>•	y se muestra hasta el occidente, </a:t>
            </a:r>
          </a:p>
          <a:p>
            <a:r>
              <a:rPr lang="es-ES" dirty="0" smtClean="0"/>
              <a:t>•	así será también </a:t>
            </a:r>
          </a:p>
          <a:p>
            <a:r>
              <a:rPr lang="es-ES" dirty="0" smtClean="0"/>
              <a:t>•	la venida del Hijo del Hombre”. </a:t>
            </a:r>
          </a:p>
          <a:p>
            <a:r>
              <a:rPr lang="es-ES" dirty="0" smtClean="0"/>
              <a:t>•	Mateo 24:27</a:t>
            </a:r>
          </a:p>
          <a:p>
            <a:endParaRPr lang="es-ES" dirty="0" smtClean="0"/>
          </a:p>
          <a:p>
            <a:r>
              <a:rPr lang="es-ES" dirty="0" smtClean="0"/>
              <a:t>Introducción: hacer un pequeño repaso sobre la venida de Cristo.</a:t>
            </a:r>
          </a:p>
          <a:p>
            <a:r>
              <a:rPr lang="es-ES" dirty="0" smtClean="0"/>
              <a:t>Presentación: permitir que los niños lean el texto. </a:t>
            </a:r>
          </a:p>
          <a:p>
            <a:r>
              <a:rPr lang="es-ES" dirty="0" smtClean="0"/>
              <a:t>Explicación: explicar las palabras difíciles de entender. No olvides de explicar “oriente” y “occidente” para que quede bien claro el concepto de que veremos a Jesús por todos lados.</a:t>
            </a:r>
          </a:p>
          <a:p>
            <a:r>
              <a:rPr lang="es-ES" dirty="0" smtClean="0"/>
              <a:t>Aplicación: es la continuación de la explicación. </a:t>
            </a:r>
          </a:p>
          <a:p>
            <a:r>
              <a:rPr lang="es-ES" dirty="0" smtClean="0"/>
              <a:t>Repetición: buscar métodos creativos para esta parte.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9600"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que sale del oriente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 se muestra hasta el occidente,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3471741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 se muestra hasta el occidente,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4143447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venida del Hijo del Hombre”. </a:t>
            </a:r>
          </a:p>
          <a:p>
            <a:r>
              <a:rPr lang="es-ES" dirty="0" smtClean="0"/>
              <a:t>•	Mateo 24:27</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546397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Momento de oración</a:t>
            </a:r>
          </a:p>
          <a:p>
            <a:r>
              <a:rPr lang="es-ES" dirty="0" smtClean="0"/>
              <a:t>Como ya sabes, este es un momento importante en el que acercamos a los niños para que hablen con Dios. </a:t>
            </a:r>
          </a:p>
          <a:p>
            <a:r>
              <a:rPr lang="es-ES" dirty="0" smtClean="0"/>
              <a:t>Podemos preparar el corazón de los niños con la canción de la oración, antes de realizar la oración.</a:t>
            </a:r>
          </a:p>
          <a:p>
            <a:r>
              <a:rPr lang="es-ES" dirty="0" smtClean="0"/>
              <a:t>Sugerencia: llevar una bolsa preparada de antemano, (puede ser de papel).</a:t>
            </a:r>
          </a:p>
          <a:p>
            <a:r>
              <a:rPr lang="es-ES" dirty="0" smtClean="0"/>
              <a:t>En este día se hablará de lo importante que es agradecer. Dar ejemplos de agradecimientos. </a:t>
            </a:r>
          </a:p>
          <a:p>
            <a:r>
              <a:rPr lang="es-ES" dirty="0" smtClean="0"/>
              <a:t>Permitir que los niños escriban en la gran bolsa todos los agradecimientos que ellos tengan. </a:t>
            </a:r>
          </a:p>
          <a:p>
            <a:r>
              <a:rPr lang="es-ES" dirty="0" smtClean="0"/>
              <a:t>Esta actividad llevará unos momentos para dar la oportunidad a todos que agradezcan. </a:t>
            </a:r>
          </a:p>
          <a:p>
            <a:r>
              <a:rPr lang="es-ES" dirty="0" smtClean="0"/>
              <a:t>Otra opción es traer dibujos ya preparados de distintos agradecimientos, como por ej.:, dibujo de dos padres, casa, amigos, hermanos, escuela, etc., para que ellos solamente busquen su agradecimiento y lo peguen en la bolsa.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Pronto,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1097702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Actividades</a:t>
            </a:r>
          </a:p>
          <a:p>
            <a:r>
              <a:rPr lang="es-ES" dirty="0" smtClean="0"/>
              <a:t>Todos los niños: Realiza un cuadro con el texto de memoria para recordar cada día. Decorarlo.</a:t>
            </a:r>
          </a:p>
          <a:p>
            <a:r>
              <a:rPr lang="es-ES" dirty="0" smtClean="0"/>
              <a:t>Opcional: Colorear el dibujo.</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42</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smtClean="0">
                <a:solidFill>
                  <a:schemeClr val="tx1"/>
                </a:solidFill>
                <a:latin typeface="+mn-lt"/>
                <a:ea typeface="+mn-ea"/>
                <a:cs typeface="+mn-cs"/>
              </a:rPr>
              <a:t>Conclusión</a:t>
            </a:r>
          </a:p>
          <a:p>
            <a:r>
              <a:rPr lang="es-ES" sz="1200" b="1" i="0" u="none" strike="noStrike" kern="1200" baseline="0" dirty="0" smtClean="0">
                <a:solidFill>
                  <a:schemeClr val="tx1"/>
                </a:solidFill>
                <a:latin typeface="+mn-lt"/>
                <a:ea typeface="+mn-ea"/>
                <a:cs typeface="+mn-cs"/>
              </a:rPr>
              <a:t>Gracias Señor por prepararme una mansión donde pronto iremos a vivir.</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43</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Momento musical</a:t>
            </a:r>
          </a:p>
          <a:p>
            <a:r>
              <a:rPr lang="es-ES" dirty="0" smtClean="0"/>
              <a:t>Comenzar enseñando canciones alegres que puedan motivar al grupo. Puedes utilizar alguna canción de saludo para esta ocasión. </a:t>
            </a:r>
          </a:p>
          <a:p>
            <a:r>
              <a:rPr lang="es-ES" dirty="0" smtClean="0"/>
              <a:t>Luego enseñar la canción lema. Tener en cuenta el folleto de instrucciones. </a:t>
            </a:r>
          </a:p>
          <a:p>
            <a:r>
              <a:rPr lang="es-ES" dirty="0" smtClean="0"/>
              <a:t>Primera canción: “Hermoso viaje”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44</a:t>
            </a:fld>
            <a:endParaRPr lang="es-ES"/>
          </a:p>
        </p:txBody>
      </p:sp>
    </p:spTree>
    <p:extLst>
      <p:ext uri="{BB962C8B-B14F-4D97-AF65-F5344CB8AC3E}">
        <p14:creationId xmlns:p14="http://schemas.microsoft.com/office/powerpoint/2010/main" val="1802447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Pronto,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45</a:t>
            </a:fld>
            <a:endParaRPr lang="es-ES"/>
          </a:p>
        </p:txBody>
      </p:sp>
    </p:spTree>
    <p:extLst>
      <p:ext uri="{BB962C8B-B14F-4D97-AF65-F5344CB8AC3E}">
        <p14:creationId xmlns:p14="http://schemas.microsoft.com/office/powerpoint/2010/main" val="2698921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pronto yo me iré</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46</a:t>
            </a:fld>
            <a:endParaRPr lang="es-ES"/>
          </a:p>
        </p:txBody>
      </p:sp>
    </p:spTree>
    <p:extLst>
      <p:ext uri="{BB962C8B-B14F-4D97-AF65-F5344CB8AC3E}">
        <p14:creationId xmlns:p14="http://schemas.microsoft.com/office/powerpoint/2010/main" val="3848892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Hermoso viaje yo haré</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47</a:t>
            </a:fld>
            <a:endParaRPr lang="es-ES"/>
          </a:p>
        </p:txBody>
      </p:sp>
    </p:spTree>
    <p:extLst>
      <p:ext uri="{BB962C8B-B14F-4D97-AF65-F5344CB8AC3E}">
        <p14:creationId xmlns:p14="http://schemas.microsoft.com/office/powerpoint/2010/main" val="142129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Allá en el cielo viviré </a:t>
            </a:r>
            <a:endParaRPr lang="en-U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48</a:t>
            </a:fld>
            <a:endParaRPr lang="es-ES"/>
          </a:p>
        </p:txBody>
      </p:sp>
    </p:spTree>
    <p:extLst>
      <p:ext uri="{BB962C8B-B14F-4D97-AF65-F5344CB8AC3E}">
        <p14:creationId xmlns:p14="http://schemas.microsoft.com/office/powerpoint/2010/main" val="2045452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con Jesús allí estaré.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49</a:t>
            </a:fld>
            <a:endParaRPr lang="es-ES"/>
          </a:p>
        </p:txBody>
      </p:sp>
    </p:spTree>
    <p:extLst>
      <p:ext uri="{BB962C8B-B14F-4D97-AF65-F5344CB8AC3E}">
        <p14:creationId xmlns:p14="http://schemas.microsoft.com/office/powerpoint/2010/main" val="424288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Coro </a:t>
            </a:r>
            <a:endParaRPr lang="en-U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Me iré en avión no, no</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50</a:t>
            </a:fld>
            <a:endParaRPr lang="es-ES"/>
          </a:p>
        </p:txBody>
      </p:sp>
    </p:spTree>
    <p:extLst>
      <p:ext uri="{BB962C8B-B14F-4D97-AF65-F5344CB8AC3E}">
        <p14:creationId xmlns:p14="http://schemas.microsoft.com/office/powerpoint/2010/main" val="2895130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Me iré en tren no, no</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51</a:t>
            </a:fld>
            <a:endParaRPr lang="es-ES"/>
          </a:p>
        </p:txBody>
      </p:sp>
    </p:spTree>
    <p:extLst>
      <p:ext uri="{BB962C8B-B14F-4D97-AF65-F5344CB8AC3E}">
        <p14:creationId xmlns:p14="http://schemas.microsoft.com/office/powerpoint/2010/main" val="185457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pronto yo me iré</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792272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Me iré en bus no, no</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52</a:t>
            </a:fld>
            <a:endParaRPr lang="es-ES"/>
          </a:p>
        </p:txBody>
      </p:sp>
    </p:spTree>
    <p:extLst>
      <p:ext uri="{BB962C8B-B14F-4D97-AF65-F5344CB8AC3E}">
        <p14:creationId xmlns:p14="http://schemas.microsoft.com/office/powerpoint/2010/main" val="1920286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Tampoco a pie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53</a:t>
            </a:fld>
            <a:endParaRPr lang="es-ES"/>
          </a:p>
        </p:txBody>
      </p:sp>
    </p:spTree>
    <p:extLst>
      <p:ext uri="{BB962C8B-B14F-4D97-AF65-F5344CB8AC3E}">
        <p14:creationId xmlns:p14="http://schemas.microsoft.com/office/powerpoint/2010/main" val="1226703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En una nube al cielo viajaré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54</a:t>
            </a:fld>
            <a:endParaRPr lang="es-ES"/>
          </a:p>
        </p:txBody>
      </p:sp>
    </p:spTree>
    <p:extLst>
      <p:ext uri="{BB962C8B-B14F-4D97-AF65-F5344CB8AC3E}">
        <p14:creationId xmlns:p14="http://schemas.microsoft.com/office/powerpoint/2010/main" val="3956495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con Jesús por siempre viviré.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55</a:t>
            </a:fld>
            <a:endParaRPr lang="es-ES"/>
          </a:p>
        </p:txBody>
      </p:sp>
    </p:spTree>
    <p:extLst>
      <p:ext uri="{BB962C8B-B14F-4D97-AF65-F5344CB8AC3E}">
        <p14:creationId xmlns:p14="http://schemas.microsoft.com/office/powerpoint/2010/main" val="981812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Miles de ángeles vendrán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56</a:t>
            </a:fld>
            <a:endParaRPr lang="es-ES"/>
          </a:p>
        </p:txBody>
      </p:sp>
    </p:spTree>
    <p:extLst>
      <p:ext uri="{BB962C8B-B14F-4D97-AF65-F5344CB8AC3E}">
        <p14:creationId xmlns:p14="http://schemas.microsoft.com/office/powerpoint/2010/main" val="3201790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Trompeta fuerte sonará</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57</a:t>
            </a:fld>
            <a:endParaRPr lang="es-ES"/>
          </a:p>
        </p:txBody>
      </p:sp>
    </p:spTree>
    <p:extLst>
      <p:ext uri="{BB962C8B-B14F-4D97-AF65-F5344CB8AC3E}">
        <p14:creationId xmlns:p14="http://schemas.microsoft.com/office/powerpoint/2010/main" val="924443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Cristo al frente estará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58</a:t>
            </a:fld>
            <a:endParaRPr lang="es-ES"/>
          </a:p>
        </p:txBody>
      </p:sp>
    </p:spTree>
    <p:extLst>
      <p:ext uri="{BB962C8B-B14F-4D97-AF65-F5344CB8AC3E}">
        <p14:creationId xmlns:p14="http://schemas.microsoft.com/office/powerpoint/2010/main" val="20865553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Prepárate o te quedarás.</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59</a:t>
            </a:fld>
            <a:endParaRPr lang="es-ES"/>
          </a:p>
        </p:txBody>
      </p:sp>
    </p:spTree>
    <p:extLst>
      <p:ext uri="{BB962C8B-B14F-4D97-AF65-F5344CB8AC3E}">
        <p14:creationId xmlns:p14="http://schemas.microsoft.com/office/powerpoint/2010/main" val="4161577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Próximo tema:</a:t>
            </a:r>
          </a:p>
          <a:p>
            <a:r>
              <a:rPr lang="es-ES" sz="1200" b="0" i="0" u="none" strike="noStrike" kern="1200" baseline="0" dirty="0" smtClean="0">
                <a:solidFill>
                  <a:schemeClr val="tx1"/>
                </a:solidFill>
                <a:latin typeface="+mn-lt"/>
                <a:ea typeface="+mn-ea"/>
                <a:cs typeface="+mn-cs"/>
              </a:rPr>
              <a:t>Dios te </a:t>
            </a:r>
            <a:r>
              <a:rPr lang="es-ES" sz="1200" b="0" i="0" u="none" strike="noStrike" kern="1200" baseline="0" smtClean="0">
                <a:solidFill>
                  <a:schemeClr val="tx1"/>
                </a:solidFill>
                <a:latin typeface="+mn-lt"/>
                <a:ea typeface="+mn-ea"/>
                <a:cs typeface="+mn-cs"/>
              </a:rPr>
              <a:t>regala amor</a:t>
            </a:r>
            <a:endParaRPr lang="es-ES" sz="1200" b="0" i="0" u="none" strike="noStrike" kern="1200" baseline="0" dirty="0" smtClean="0">
              <a:solidFill>
                <a:schemeClr val="tx1"/>
              </a:solidFill>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60</a:t>
            </a:fld>
            <a:endParaRPr lang="es-ES"/>
          </a:p>
        </p:txBody>
      </p:sp>
    </p:spTree>
    <p:extLst>
      <p:ext uri="{BB962C8B-B14F-4D97-AF65-F5344CB8AC3E}">
        <p14:creationId xmlns:p14="http://schemas.microsoft.com/office/powerpoint/2010/main" val="334613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Hermoso viaje yo haré</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116415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Allá en el cielo viviré </a:t>
            </a:r>
            <a:endParaRPr lang="en-U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3131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con Jesús allí estaré.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409211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Coro </a:t>
            </a:r>
            <a:endParaRPr lang="en-U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Me iré en avión no, no</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3581849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E0E8E6-B6EB-498A-BC29-48D81AAAA5B6}" type="datetimeFigureOut">
              <a:rPr lang="en-US" smtClean="0"/>
              <a:t>8/3/2019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4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12745460"/>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561753"/>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475403"/>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49728652"/>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296438"/>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200007"/>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442615"/>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912216"/>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44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08093840"/>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7477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46299208"/>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69368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38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201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461344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522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EAF71F-1A43-41B7-B605-0710A83174B7}" type="datetimeFigureOut">
              <a:rPr lang="en-US" smtClean="0"/>
              <a:t>8/3/2019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64086019"/>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0.jp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7.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rot="240778">
            <a:off x="4790181" y="2478186"/>
            <a:ext cx="2750784" cy="2603973"/>
          </a:xfrm>
          <a:prstGeom prst="rect">
            <a:avLst/>
          </a:prstGeom>
        </p:spPr>
      </p:pic>
      <p:pic>
        <p:nvPicPr>
          <p:cNvPr id="3" name="Imagen 2"/>
          <p:cNvPicPr>
            <a:picLocks noChangeAspect="1"/>
          </p:cNvPicPr>
          <p:nvPr/>
        </p:nvPicPr>
        <p:blipFill>
          <a:blip r:embed="rId3"/>
          <a:stretch>
            <a:fillRect/>
          </a:stretch>
        </p:blipFill>
        <p:spPr>
          <a:xfrm>
            <a:off x="10086923" y="236776"/>
            <a:ext cx="1865538" cy="701101"/>
          </a:xfrm>
          <a:prstGeom prst="rect">
            <a:avLst/>
          </a:prstGeom>
        </p:spPr>
      </p:pic>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Y con Jesús allí estaré. </a:t>
            </a:r>
          </a:p>
        </p:txBody>
      </p:sp>
      <p:pic>
        <p:nvPicPr>
          <p:cNvPr id="6" name="Imagen 5"/>
          <p:cNvPicPr>
            <a:picLocks noChangeAspect="1"/>
          </p:cNvPicPr>
          <p:nvPr/>
        </p:nvPicPr>
        <p:blipFill>
          <a:blip r:embed="rId5"/>
          <a:stretch>
            <a:fillRect/>
          </a:stretch>
        </p:blipFill>
        <p:spPr>
          <a:xfrm>
            <a:off x="1884978" y="1103831"/>
            <a:ext cx="6136043" cy="4770774"/>
          </a:xfrm>
          <a:prstGeom prst="rect">
            <a:avLst/>
          </a:prstGeom>
          <a:effectLst>
            <a:softEdge rad="635000"/>
          </a:effectLst>
        </p:spPr>
      </p:pic>
    </p:spTree>
    <p:extLst>
      <p:ext uri="{BB962C8B-B14F-4D97-AF65-F5344CB8AC3E}">
        <p14:creationId xmlns:p14="http://schemas.microsoft.com/office/powerpoint/2010/main" val="5032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av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805" y="1103831"/>
            <a:ext cx="7020245" cy="467819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Me iré en avión no, no</a:t>
            </a:r>
          </a:p>
        </p:txBody>
      </p:sp>
    </p:spTree>
    <p:extLst>
      <p:ext uri="{BB962C8B-B14F-4D97-AF65-F5344CB8AC3E}">
        <p14:creationId xmlns:p14="http://schemas.microsoft.com/office/powerpoint/2010/main" val="114099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t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599" y="1579013"/>
            <a:ext cx="7606665" cy="447525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Me iré en tren no, no</a:t>
            </a:r>
          </a:p>
        </p:txBody>
      </p:sp>
    </p:spTree>
    <p:extLst>
      <p:ext uri="{BB962C8B-B14F-4D97-AF65-F5344CB8AC3E}">
        <p14:creationId xmlns:p14="http://schemas.microsoft.com/office/powerpoint/2010/main" val="316146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20951" y="846730"/>
            <a:ext cx="9462841" cy="540564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Me iré en bus no, no</a:t>
            </a:r>
          </a:p>
        </p:txBody>
      </p:sp>
    </p:spTree>
    <p:extLst>
      <p:ext uri="{BB962C8B-B14F-4D97-AF65-F5344CB8AC3E}">
        <p14:creationId xmlns:p14="http://schemas.microsoft.com/office/powerpoint/2010/main" val="2205522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58015" y="1351817"/>
            <a:ext cx="9971070" cy="460203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Tampoco a pie </a:t>
            </a:r>
          </a:p>
        </p:txBody>
      </p:sp>
    </p:spTree>
    <p:extLst>
      <p:ext uri="{BB962C8B-B14F-4D97-AF65-F5344CB8AC3E}">
        <p14:creationId xmlns:p14="http://schemas.microsoft.com/office/powerpoint/2010/main" val="2074272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623488" y="1410784"/>
            <a:ext cx="6338888" cy="47541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En una nube al cielo viajaré </a:t>
            </a:r>
          </a:p>
        </p:txBody>
      </p:sp>
    </p:spTree>
    <p:extLst>
      <p:ext uri="{BB962C8B-B14F-4D97-AF65-F5344CB8AC3E}">
        <p14:creationId xmlns:p14="http://schemas.microsoft.com/office/powerpoint/2010/main" val="643287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956025" y="1261676"/>
            <a:ext cx="6085332" cy="4563999"/>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Y con Jesús por siempre viviré. </a:t>
            </a:r>
          </a:p>
        </p:txBody>
      </p:sp>
    </p:spTree>
    <p:extLst>
      <p:ext uri="{BB962C8B-B14F-4D97-AF65-F5344CB8AC3E}">
        <p14:creationId xmlns:p14="http://schemas.microsoft.com/office/powerpoint/2010/main" val="42189264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672146" y="1011210"/>
            <a:ext cx="7109573" cy="5332179"/>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Miles de ángeles vendrán </a:t>
            </a:r>
          </a:p>
        </p:txBody>
      </p:sp>
    </p:spTree>
    <p:extLst>
      <p:ext uri="{BB962C8B-B14F-4D97-AF65-F5344CB8AC3E}">
        <p14:creationId xmlns:p14="http://schemas.microsoft.com/office/powerpoint/2010/main" val="2162804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09551" y="1363567"/>
            <a:ext cx="10401300" cy="437197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Trompeta fuerte sonará</a:t>
            </a:r>
          </a:p>
        </p:txBody>
      </p:sp>
    </p:spTree>
    <p:extLst>
      <p:ext uri="{BB962C8B-B14F-4D97-AF65-F5344CB8AC3E}">
        <p14:creationId xmlns:p14="http://schemas.microsoft.com/office/powerpoint/2010/main" val="3933454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b="37294"/>
          <a:stretch/>
        </p:blipFill>
        <p:spPr>
          <a:xfrm>
            <a:off x="275671" y="628651"/>
            <a:ext cx="11430000" cy="542925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Cristo al frente estará </a:t>
            </a:r>
          </a:p>
        </p:txBody>
      </p:sp>
    </p:spTree>
    <p:extLst>
      <p:ext uri="{BB962C8B-B14F-4D97-AF65-F5344CB8AC3E}">
        <p14:creationId xmlns:p14="http://schemas.microsoft.com/office/powerpoint/2010/main" val="4086438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2" name="Título 1"/>
          <p:cNvSpPr>
            <a:spLocks noGrp="1"/>
          </p:cNvSpPr>
          <p:nvPr>
            <p:ph type="ctrTitle"/>
          </p:nvPr>
        </p:nvSpPr>
        <p:spPr>
          <a:xfrm rot="20773002">
            <a:off x="321324" y="559078"/>
            <a:ext cx="3902141" cy="2332251"/>
          </a:xfr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noAutofit/>
          </a:bodyPr>
          <a:lstStyle/>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7 </a:t>
            </a:r>
            <a:r>
              <a:rPr lang="en-US"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días</a:t>
            </a: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de </a:t>
            </a:r>
            <a:b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evangelismo</a:t>
            </a: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a:t>
            </a:r>
            <a:b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infantil</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0851" y="5494857"/>
            <a:ext cx="1332364" cy="117643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labibliatienerazon.org</a:t>
            </a:r>
            <a:endParaRPr lang="es-ES" dirty="0">
              <a:latin typeface="Abel" panose="02000506030000020004" pitchFamily="2" charset="0"/>
            </a:endParaRPr>
          </a:p>
        </p:txBody>
      </p:sp>
      <p:sp>
        <p:nvSpPr>
          <p:cNvPr id="8" name="Rectángulo 7"/>
          <p:cNvSpPr/>
          <p:nvPr/>
        </p:nvSpPr>
        <p:spPr>
          <a:xfrm>
            <a:off x="2000249" y="4710847"/>
            <a:ext cx="8534401" cy="2451953"/>
          </a:xfrm>
          <a:prstGeom prst="rect">
            <a:avLst/>
          </a:prstGeom>
        </p:spPr>
        <p:txBody>
          <a:bodyPr wrap="square">
            <a:spAutoFit/>
          </a:bodyPr>
          <a:lstStyle/>
          <a:p>
            <a:pPr algn="ctr"/>
            <a:r>
              <a:rPr lang="es-ES_tradnl"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Regalos de Dios </a:t>
            </a:r>
            <a:br>
              <a:rPr lang="es-ES_tradnl"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s-ES_tradnl"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para sus hijos</a:t>
            </a:r>
            <a:endPar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Tree>
    <p:extLst>
      <p:ext uri="{BB962C8B-B14F-4D97-AF65-F5344CB8AC3E}">
        <p14:creationId xmlns:p14="http://schemas.microsoft.com/office/powerpoint/2010/main" val="79852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225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325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Prepárate o te quedarás.</a:t>
            </a:r>
          </a:p>
        </p:txBody>
      </p:sp>
      <p:pic>
        <p:nvPicPr>
          <p:cNvPr id="3" name="Imagen 2"/>
          <p:cNvPicPr>
            <a:picLocks noChangeAspect="1"/>
          </p:cNvPicPr>
          <p:nvPr/>
        </p:nvPicPr>
        <p:blipFill>
          <a:blip r:embed="rId5"/>
          <a:stretch>
            <a:fillRect/>
          </a:stretch>
        </p:blipFill>
        <p:spPr>
          <a:xfrm>
            <a:off x="1905314" y="1647307"/>
            <a:ext cx="6136043" cy="4065129"/>
          </a:xfrm>
          <a:prstGeom prst="rect">
            <a:avLst/>
          </a:prstGeom>
          <a:effectLst>
            <a:softEdge rad="635000"/>
          </a:effectLst>
        </p:spPr>
      </p:pic>
    </p:spTree>
    <p:extLst>
      <p:ext uri="{BB962C8B-B14F-4D97-AF65-F5344CB8AC3E}">
        <p14:creationId xmlns:p14="http://schemas.microsoft.com/office/powerpoint/2010/main" val="41841150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est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044125"/>
            <a:ext cx="7620000" cy="5715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334432"/>
            <a:ext cx="9601196" cy="1303867"/>
          </a:xfrm>
        </p:spPr>
        <p:txBody>
          <a:bodyPr/>
          <a:lstStyle/>
          <a:p>
            <a:r>
              <a:rPr lang="es-ES" b="1" dirty="0" smtClean="0">
                <a:ln w="6600">
                  <a:solidFill>
                    <a:schemeClr val="accent2"/>
                  </a:solidFill>
                  <a:prstDash val="solid"/>
                </a:ln>
                <a:solidFill>
                  <a:srgbClr val="FFFFFF"/>
                </a:solidFill>
                <a:effectLst>
                  <a:outerShdw dist="38100" dir="2700000" algn="tl" rotWithShape="0">
                    <a:schemeClr val="accent2"/>
                  </a:outerShdw>
                </a:effectLst>
              </a:rPr>
              <a:t>LECCIÓN BÍBLICA DEL DÍA</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172" y="0"/>
            <a:ext cx="4801655" cy="6858000"/>
          </a:xfrm>
          <a:prstGeom prst="rect">
            <a:avLst/>
          </a:prstGeom>
          <a:effectLst>
            <a:softEdge rad="635000"/>
          </a:effectLst>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612" y="266710"/>
            <a:ext cx="8432776" cy="6324581"/>
          </a:xfrm>
          <a:prstGeom prst="rect">
            <a:avLst/>
          </a:prstGeom>
          <a:effectLst>
            <a:softEdge rad="635000"/>
          </a:effectLst>
        </p:spPr>
      </p:pic>
    </p:spTree>
    <p:extLst>
      <p:ext uri="{BB962C8B-B14F-4D97-AF65-F5344CB8AC3E}">
        <p14:creationId xmlns:p14="http://schemas.microsoft.com/office/powerpoint/2010/main" val="428628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442" y="396601"/>
            <a:ext cx="11479116" cy="6064798"/>
          </a:xfrm>
          <a:prstGeom prst="rect">
            <a:avLst/>
          </a:prstGeom>
          <a:effectLst>
            <a:softEdge rad="635000"/>
          </a:effectLst>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500" y="635000"/>
            <a:ext cx="9779000" cy="5588000"/>
          </a:xfrm>
          <a:prstGeom prst="rect">
            <a:avLst/>
          </a:prstGeom>
          <a:effectLst>
            <a:softEdge rad="635000"/>
          </a:effectLst>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968" y="368647"/>
            <a:ext cx="9204065" cy="6120704"/>
          </a:xfrm>
          <a:prstGeom prst="rect">
            <a:avLst/>
          </a:prstGeom>
          <a:effectLst>
            <a:softEdge rad="635000"/>
          </a:effectLst>
        </p:spPr>
      </p:pic>
    </p:spTree>
    <p:extLst>
      <p:ext uri="{BB962C8B-B14F-4D97-AF65-F5344CB8AC3E}">
        <p14:creationId xmlns:p14="http://schemas.microsoft.com/office/powerpoint/2010/main" val="4147563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151" y="570162"/>
            <a:ext cx="8785699" cy="5717677"/>
          </a:xfrm>
          <a:prstGeom prst="rect">
            <a:avLst/>
          </a:prstGeom>
          <a:effectLst>
            <a:softEdge rad="635000"/>
          </a:effectLst>
        </p:spPr>
      </p:pic>
    </p:spTree>
    <p:extLst>
      <p:ext uri="{BB962C8B-B14F-4D97-AF65-F5344CB8AC3E}">
        <p14:creationId xmlns:p14="http://schemas.microsoft.com/office/powerpoint/2010/main" val="2142591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636" y="311728"/>
            <a:ext cx="8312728" cy="6234545"/>
          </a:xfrm>
          <a:prstGeom prst="rect">
            <a:avLst/>
          </a:prstGeom>
          <a:effectLst>
            <a:softEdge rad="635000"/>
          </a:effectLst>
        </p:spPr>
      </p:pic>
    </p:spTree>
    <p:extLst>
      <p:ext uri="{BB962C8B-B14F-4D97-AF65-F5344CB8AC3E}">
        <p14:creationId xmlns:p14="http://schemas.microsoft.com/office/powerpoint/2010/main" val="1456606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632" y="0"/>
            <a:ext cx="10364736" cy="6858000"/>
          </a:xfrm>
          <a:prstGeom prst="rect">
            <a:avLst/>
          </a:prstGeom>
          <a:effectLst>
            <a:softEdge rad="635000"/>
          </a:effectLst>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23" y="845128"/>
            <a:ext cx="9351818" cy="6234545"/>
          </a:xfrm>
          <a:prstGeom prst="rect">
            <a:avLst/>
          </a:prstGeom>
          <a:effectLst>
            <a:softEdge rad="635000"/>
          </a:effectLst>
        </p:spPr>
      </p:pic>
      <p:sp>
        <p:nvSpPr>
          <p:cNvPr id="6" name="Título 5"/>
          <p:cNvSpPr>
            <a:spLocks noGrp="1"/>
          </p:cNvSpPr>
          <p:nvPr>
            <p:ph type="ctrTitle"/>
          </p:nvPr>
        </p:nvSpPr>
        <p:spPr>
          <a:xfrm>
            <a:off x="257249" y="285751"/>
            <a:ext cx="11685965" cy="1523999"/>
          </a:xfrm>
        </p:spPr>
        <p:txBody>
          <a:bodyPr anchor="ctr"/>
          <a:lstStyle/>
          <a:p>
            <a:r>
              <a:rPr lang="es-ES" b="1" dirty="0">
                <a:ln w="6600">
                  <a:solidFill>
                    <a:schemeClr val="accent2"/>
                  </a:solidFill>
                  <a:prstDash val="solid"/>
                </a:ln>
                <a:solidFill>
                  <a:srgbClr val="FFFFFF"/>
                </a:solidFill>
                <a:effectLst>
                  <a:outerShdw dist="38100" dir="2700000" algn="tl" rotWithShape="0">
                    <a:schemeClr val="accent2"/>
                  </a:outerShdw>
                </a:effectLst>
              </a:rPr>
              <a:t>Dios te regala una mansión</a:t>
            </a:r>
          </a:p>
        </p:txBody>
      </p:sp>
      <p:sp>
        <p:nvSpPr>
          <p:cNvPr id="7" name="Subtítulo 6"/>
          <p:cNvSpPr>
            <a:spLocks noGrp="1"/>
          </p:cNvSpPr>
          <p:nvPr>
            <p:ph type="subTitle" idx="1"/>
          </p:nvPr>
        </p:nvSpPr>
        <p:spPr/>
        <p:txBody>
          <a:bodyPr/>
          <a:lstStyle/>
          <a:p>
            <a:endParaRPr lang="en-US"/>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0851" y="5494857"/>
            <a:ext cx="1332364" cy="1176439"/>
          </a:xfrm>
          <a:prstGeom prst="rect">
            <a:avLst/>
          </a:prstGeom>
        </p:spPr>
      </p:pic>
      <p:sp>
        <p:nvSpPr>
          <p:cNvPr id="12" name="Título 5"/>
          <p:cNvSpPr txBox="1">
            <a:spLocks/>
          </p:cNvSpPr>
          <p:nvPr/>
        </p:nvSpPr>
        <p:spPr>
          <a:xfrm>
            <a:off x="257249" y="5962650"/>
            <a:ext cx="2435149"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smtClean="0">
                <a:ln w="6600">
                  <a:solidFill>
                    <a:schemeClr val="accent2"/>
                  </a:solidFill>
                  <a:prstDash val="solid"/>
                </a:ln>
                <a:solidFill>
                  <a:srgbClr val="FFFFFF"/>
                </a:solidFill>
                <a:effectLst>
                  <a:outerShdw dist="38100" dir="2700000" algn="tl" rotWithShape="0">
                    <a:schemeClr val="accent2"/>
                  </a:outerShdw>
                </a:effectLst>
              </a:rPr>
              <a:t>D</a:t>
            </a:r>
            <a:r>
              <a:rPr lang="en-US" sz="4000" b="1" dirty="0" err="1" smtClean="0">
                <a:ln w="6600">
                  <a:solidFill>
                    <a:schemeClr val="accent2"/>
                  </a:solidFill>
                  <a:prstDash val="solid"/>
                </a:ln>
                <a:solidFill>
                  <a:srgbClr val="FFFFFF"/>
                </a:solidFill>
                <a:effectLst>
                  <a:outerShdw dist="38100" dir="2700000" algn="tl" rotWithShape="0">
                    <a:schemeClr val="accent2"/>
                  </a:outerShdw>
                </a:effectLst>
              </a:rPr>
              <a:t>ía</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 </a:t>
            </a:r>
            <a:r>
              <a:rPr lang="en-US" sz="4000" b="1" dirty="0">
                <a:ln w="6600">
                  <a:solidFill>
                    <a:schemeClr val="accent2"/>
                  </a:solidFill>
                  <a:prstDash val="solid"/>
                </a:ln>
                <a:solidFill>
                  <a:srgbClr val="FFFFFF"/>
                </a:solidFill>
                <a:effectLst>
                  <a:outerShdw dist="38100" dir="2700000" algn="tl" rotWithShape="0">
                    <a:schemeClr val="accent2"/>
                  </a:outerShdw>
                </a:effectLst>
              </a:rPr>
              <a:t>4</a:t>
            </a:r>
            <a:endParaRPr lang="es-ES" sz="4000" b="1" dirty="0" smtClean="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25" y="109537"/>
            <a:ext cx="11563350" cy="6638925"/>
          </a:xfrm>
          <a:prstGeom prst="rect">
            <a:avLst/>
          </a:prstGeom>
          <a:effectLst>
            <a:softEdge rad="635000"/>
          </a:effectLst>
        </p:spPr>
      </p:pic>
    </p:spTree>
    <p:extLst>
      <p:ext uri="{BB962C8B-B14F-4D97-AF65-F5344CB8AC3E}">
        <p14:creationId xmlns:p14="http://schemas.microsoft.com/office/powerpoint/2010/main" val="958174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2" y="0"/>
            <a:ext cx="10303136" cy="6858000"/>
          </a:xfrm>
          <a:prstGeom prst="rect">
            <a:avLst/>
          </a:prstGeom>
          <a:effectLst>
            <a:softEdge rad="635000"/>
          </a:effectLst>
        </p:spPr>
      </p:pic>
    </p:spTree>
    <p:extLst>
      <p:ext uri="{BB962C8B-B14F-4D97-AF65-F5344CB8AC3E}">
        <p14:creationId xmlns:p14="http://schemas.microsoft.com/office/powerpoint/2010/main" val="2527424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637" y="311728"/>
            <a:ext cx="8312727" cy="6234545"/>
          </a:xfrm>
          <a:prstGeom prst="rect">
            <a:avLst/>
          </a:prstGeom>
          <a:effectLst>
            <a:softEdge rad="635000"/>
          </a:effectLst>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415" y="454687"/>
            <a:ext cx="8925170" cy="5948626"/>
          </a:xfrm>
          <a:prstGeom prst="rect">
            <a:avLst/>
          </a:prstGeom>
          <a:effectLst>
            <a:softEdge rad="635000"/>
          </a:effectLst>
        </p:spPr>
      </p:pic>
    </p:spTree>
    <p:extLst>
      <p:ext uri="{BB962C8B-B14F-4D97-AF65-F5344CB8AC3E}">
        <p14:creationId xmlns:p14="http://schemas.microsoft.com/office/powerpoint/2010/main" val="4225017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774" y="311728"/>
            <a:ext cx="7322453" cy="6234545"/>
          </a:xfrm>
          <a:prstGeom prst="rect">
            <a:avLst/>
          </a:prstGeom>
          <a:effectLst>
            <a:softEdge rad="635000"/>
          </a:effectLst>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514350" y="1600200"/>
            <a:ext cx="11144250" cy="2819400"/>
          </a:xfrm>
        </p:spPr>
        <p:txBody>
          <a:bodyPr>
            <a:normAutofit/>
          </a:bodyPr>
          <a:lstStyle/>
          <a:p>
            <a:pPr marL="0" indent="0" algn="ctr">
              <a:buNone/>
            </a:pPr>
            <a:r>
              <a:rPr lang="es-ES" sz="9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Mateo 24:27</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8" name="Imagen 7"/>
          <p:cNvPicPr>
            <a:picLocks noChangeAspect="1"/>
          </p:cNvPicPr>
          <p:nvPr/>
        </p:nvPicPr>
        <p:blipFill rotWithShape="1">
          <a:blip r:embed="rId4"/>
          <a:srcRect t="65648"/>
          <a:stretch/>
        </p:blipFill>
        <p:spPr>
          <a:xfrm>
            <a:off x="5215" y="4360984"/>
            <a:ext cx="11678641" cy="2419647"/>
          </a:xfrm>
          <a:prstGeom prst="rect">
            <a:avLst/>
          </a:prstGeom>
          <a:effectLst>
            <a:softEdge rad="635000"/>
          </a:effectLst>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“Porque como el relámpago </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que sale del oriente </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y se muestra hasta el occidente, </a:t>
            </a:r>
            <a:endParaRPr lang="es-ES" sz="13800" b="1" cap="none" dirty="0" smtClean="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354647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así será también </a:t>
            </a:r>
            <a:endParaRPr lang="es-ES" sz="13800" b="1" cap="none" dirty="0" smtClean="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545969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471105"/>
            <a:ext cx="8392010" cy="6577283"/>
          </a:xfrm>
          <a:prstGeom prst="rect">
            <a:avLst/>
          </a:prstGeom>
          <a:effectLst>
            <a:softEdge rad="635000"/>
          </a:effectLst>
        </p:spPr>
      </p:pic>
      <p:sp>
        <p:nvSpPr>
          <p:cNvPr id="2" name="Título 1"/>
          <p:cNvSpPr>
            <a:spLocks noGrp="1"/>
          </p:cNvSpPr>
          <p:nvPr>
            <p:ph type="title"/>
          </p:nvPr>
        </p:nvSpPr>
        <p:spPr>
          <a:xfrm>
            <a:off x="1733552" y="4867274"/>
            <a:ext cx="8743948" cy="1514476"/>
          </a:xfrm>
        </p:spPr>
        <p:txBody>
          <a:bodyPr>
            <a:normAutofit/>
          </a:bodyPr>
          <a:lstStyle/>
          <a:p>
            <a:r>
              <a:rPr lang="en-US" sz="8800" b="1" spc="50" dirty="0">
                <a:ln w="9525" cmpd="sng">
                  <a:solidFill>
                    <a:schemeClr val="accent1"/>
                  </a:solidFill>
                  <a:prstDash val="solid"/>
                </a:ln>
                <a:solidFill>
                  <a:srgbClr val="70AD47">
                    <a:tint val="1000"/>
                  </a:srgbClr>
                </a:solidFill>
                <a:effectLst>
                  <a:glow rad="38100">
                    <a:schemeClr val="accent1">
                      <a:alpha val="40000"/>
                    </a:schemeClr>
                  </a:glow>
                </a:effectLst>
              </a:rPr>
              <a:t>¡</a:t>
            </a:r>
            <a:r>
              <a:rPr lang="en-US" sz="88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Bienvenidos</a:t>
            </a:r>
            <a:r>
              <a:rPr lang="en-US" sz="8800" b="1" spc="50" dirty="0" smtClean="0">
                <a:ln w="9525" cmpd="sng">
                  <a:solidFill>
                    <a:schemeClr val="accent1"/>
                  </a:solidFill>
                  <a:prstDash val="solid"/>
                </a:ln>
                <a:solidFill>
                  <a:srgbClr val="70AD47">
                    <a:tint val="1000"/>
                  </a:srgbClr>
                </a:solidFill>
                <a:effectLst>
                  <a:glow rad="38100">
                    <a:schemeClr val="accent1">
                      <a:alpha val="40000"/>
                    </a:schemeClr>
                  </a:glow>
                </a:effectLst>
              </a:rPr>
              <a:t>!</a:t>
            </a:r>
            <a:endParaRPr lang="en-US" sz="8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la venida del Hijo del Hombre”. </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2300642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06656" y="432494"/>
            <a:ext cx="11169564" cy="6278649"/>
          </a:xfrm>
          <a:prstGeom prst="rect">
            <a:avLst/>
          </a:prstGeom>
          <a:effectLst>
            <a:softEdge rad="635000"/>
          </a:effec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Momento </a:t>
            </a:r>
            <a:b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br>
            <a: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de oración</a:t>
            </a:r>
            <a:endParaRPr lang="es-E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1295402" y="917341"/>
            <a:ext cx="9220200" cy="6142959"/>
          </a:xfrm>
          <a:prstGeom prst="rect">
            <a:avLst/>
          </a:prstGeom>
          <a:effectLst>
            <a:softEdge rad="635000"/>
          </a:effectLst>
        </p:spPr>
      </p:pic>
      <p:sp>
        <p:nvSpPr>
          <p:cNvPr id="2" name="Título 1"/>
          <p:cNvSpPr>
            <a:spLocks noGrp="1"/>
          </p:cNvSpPr>
          <p:nvPr>
            <p:ph type="title"/>
          </p:nvPr>
        </p:nvSpPr>
        <p:spPr>
          <a:xfrm>
            <a:off x="1295402" y="353482"/>
            <a:ext cx="9601196" cy="1303867"/>
          </a:xfrm>
        </p:spPr>
        <p:txBody>
          <a:bodyPr>
            <a:normAutofit/>
          </a:bodyPr>
          <a:lstStyle/>
          <a:p>
            <a:r>
              <a:rPr lang="es-AR" sz="6000" b="1" dirty="0" smtClean="0">
                <a:ln w="6600">
                  <a:solidFill>
                    <a:schemeClr val="accent2"/>
                  </a:solidFill>
                  <a:prstDash val="solid"/>
                </a:ln>
                <a:solidFill>
                  <a:srgbClr val="FFFFFF"/>
                </a:solidFill>
                <a:effectLst>
                  <a:outerShdw dist="38100" dir="2700000" algn="tl" rotWithShape="0">
                    <a:schemeClr val="accent2"/>
                  </a:outerShdw>
                </a:effectLst>
              </a:rPr>
              <a:t>ACTIVIDADES</a:t>
            </a:r>
            <a:endParaRPr lang="es-AR"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Marcador de contenido 4"/>
          <p:cNvSpPr>
            <a:spLocks noGrp="1"/>
          </p:cNvSpPr>
          <p:nvPr>
            <p:ph sz="quarter" idx="13"/>
          </p:nvPr>
        </p:nvSpPr>
        <p:spPr/>
        <p:txBody>
          <a:bodyPr/>
          <a:lstStyle/>
          <a:p>
            <a:endParaRPr lang="es-ES"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785" y="0"/>
            <a:ext cx="6051614" cy="5152516"/>
          </a:xfrm>
          <a:prstGeom prst="rect">
            <a:avLst/>
          </a:prstGeom>
          <a:effectLst>
            <a:softEdge rad="635000"/>
          </a:effec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74" y="640677"/>
            <a:ext cx="5806743" cy="3871161"/>
          </a:xfrm>
          <a:prstGeom prst="rect">
            <a:avLst/>
          </a:prstGeom>
          <a:effectLst>
            <a:softEdge rad="635000"/>
          </a:effectLst>
        </p:spPr>
      </p:pic>
      <p:sp>
        <p:nvSpPr>
          <p:cNvPr id="3" name="Marcador de contenido 2"/>
          <p:cNvSpPr>
            <a:spLocks noGrp="1"/>
          </p:cNvSpPr>
          <p:nvPr>
            <p:ph sz="quarter" idx="13"/>
          </p:nvPr>
        </p:nvSpPr>
        <p:spPr>
          <a:xfrm>
            <a:off x="1026664" y="3886200"/>
            <a:ext cx="10394707" cy="2084729"/>
          </a:xfrm>
        </p:spPr>
        <p:txBody>
          <a:bodyPr>
            <a:noAutofit/>
          </a:bodyPr>
          <a:lstStyle/>
          <a:p>
            <a:pPr marL="0" indent="0" algn="ctr">
              <a:buNone/>
            </a:pPr>
            <a:r>
              <a:rPr lang="es-ES" sz="5400" b="1" dirty="0">
                <a:ln w="6600">
                  <a:solidFill>
                    <a:schemeClr val="accent2"/>
                  </a:solidFill>
                  <a:prstDash val="solid"/>
                </a:ln>
                <a:solidFill>
                  <a:srgbClr val="FFFFFF"/>
                </a:solidFill>
                <a:effectLst>
                  <a:outerShdw dist="38100" dir="2700000" algn="tl" rotWithShape="0">
                    <a:schemeClr val="accent2"/>
                  </a:outerShdw>
                </a:effectLst>
              </a:rPr>
              <a:t>Gracias Señor </a:t>
            </a:r>
            <a:r>
              <a:rPr lang="es-ES" sz="5400" b="1" dirty="0" smtClean="0">
                <a:ln w="6600">
                  <a:solidFill>
                    <a:schemeClr val="accent2"/>
                  </a:solidFill>
                  <a:prstDash val="solid"/>
                </a:ln>
                <a:solidFill>
                  <a:srgbClr val="FFFFFF"/>
                </a:solidFill>
                <a:effectLst>
                  <a:outerShdw dist="38100" dir="2700000" algn="tl" rotWithShape="0">
                    <a:schemeClr val="accent2"/>
                  </a:outerShdw>
                </a:effectLst>
              </a:rPr>
              <a:t/>
            </a:r>
            <a:br>
              <a:rPr lang="es-ES" sz="5400" b="1" dirty="0" smtClean="0">
                <a:ln w="6600">
                  <a:solidFill>
                    <a:schemeClr val="accent2"/>
                  </a:solidFill>
                  <a:prstDash val="solid"/>
                </a:ln>
                <a:solidFill>
                  <a:srgbClr val="FFFFFF"/>
                </a:solidFill>
                <a:effectLst>
                  <a:outerShdw dist="38100" dir="2700000" algn="tl" rotWithShape="0">
                    <a:schemeClr val="accent2"/>
                  </a:outerShdw>
                </a:effectLst>
              </a:rPr>
            </a:br>
            <a:r>
              <a:rPr lang="es-ES" sz="5400" b="1" dirty="0" smtClean="0">
                <a:ln w="6600">
                  <a:solidFill>
                    <a:schemeClr val="accent2"/>
                  </a:solidFill>
                  <a:prstDash val="solid"/>
                </a:ln>
                <a:solidFill>
                  <a:srgbClr val="FFFFFF"/>
                </a:solidFill>
                <a:effectLst>
                  <a:outerShdw dist="38100" dir="2700000" algn="tl" rotWithShape="0">
                    <a:schemeClr val="accent2"/>
                  </a:outerShdw>
                </a:effectLst>
              </a:rPr>
              <a:t>por </a:t>
            </a:r>
            <a:r>
              <a:rPr lang="es-ES" sz="5400" b="1" dirty="0">
                <a:ln w="6600">
                  <a:solidFill>
                    <a:schemeClr val="accent2"/>
                  </a:solidFill>
                  <a:prstDash val="solid"/>
                </a:ln>
                <a:solidFill>
                  <a:srgbClr val="FFFFFF"/>
                </a:solidFill>
                <a:effectLst>
                  <a:outerShdw dist="38100" dir="2700000" algn="tl" rotWithShape="0">
                    <a:schemeClr val="accent2"/>
                  </a:outerShdw>
                </a:effectLst>
              </a:rPr>
              <a:t>prepararme una mansión donde pronto iremos a vivir.</a:t>
            </a: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5" name="Título 4"/>
          <p:cNvSpPr>
            <a:spLocks noGrp="1"/>
          </p:cNvSpPr>
          <p:nvPr>
            <p:ph type="title"/>
          </p:nvPr>
        </p:nvSpPr>
        <p:spPr/>
        <p:txBody>
          <a:bodyPr/>
          <a:lstStyle/>
          <a:p>
            <a:endParaRPr lang="en-US" dirty="0"/>
          </a:p>
        </p:txBody>
      </p:sp>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1885950" y="3892494"/>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a:ln w="6600">
                  <a:solidFill>
                    <a:schemeClr val="accent2"/>
                  </a:solidFill>
                  <a:prstDash val="solid"/>
                </a:ln>
                <a:solidFill>
                  <a:srgbClr val="FFFFFF"/>
                </a:solidFill>
                <a:effectLst>
                  <a:outerShdw dist="38100" dir="2700000" algn="tl" rotWithShape="0">
                    <a:schemeClr val="accent2"/>
                  </a:outerShdw>
                </a:effectLst>
              </a:rPr>
              <a:t>Hermoso viaje</a:t>
            </a:r>
          </a:p>
        </p:txBody>
      </p:sp>
    </p:spTree>
    <p:extLst>
      <p:ext uri="{BB962C8B-B14F-4D97-AF65-F5344CB8AC3E}">
        <p14:creationId xmlns:p14="http://schemas.microsoft.com/office/powerpoint/2010/main" val="3657358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6" name="Título 1"/>
          <p:cNvSpPr txBox="1">
            <a:spLocks/>
          </p:cNvSpPr>
          <p:nvPr/>
        </p:nvSpPr>
        <p:spPr>
          <a:xfrm>
            <a:off x="2095500" y="1654340"/>
            <a:ext cx="5848350" cy="2887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Hermoso viaje</a:t>
            </a:r>
          </a:p>
        </p:txBody>
      </p:sp>
      <p:sp>
        <p:nvSpPr>
          <p:cNvPr id="7" name="Título 1"/>
          <p:cNvSpPr txBox="1">
            <a:spLocks/>
          </p:cNvSpPr>
          <p:nvPr/>
        </p:nvSpPr>
        <p:spPr>
          <a:xfrm>
            <a:off x="361951" y="3105150"/>
            <a:ext cx="11343720" cy="302170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9900" b="1" dirty="0" smtClean="0">
                <a:ln w="6600">
                  <a:solidFill>
                    <a:schemeClr val="accent2"/>
                  </a:solidFill>
                  <a:prstDash val="solid"/>
                </a:ln>
                <a:solidFill>
                  <a:srgbClr val="FFFFFF"/>
                </a:solidFill>
                <a:effectLst>
                  <a:outerShdw dist="38100" dir="2700000" algn="tl" rotWithShape="0">
                    <a:schemeClr val="accent2"/>
                  </a:outerShdw>
                </a:effectLst>
              </a:rPr>
              <a:t>Pronto </a:t>
            </a:r>
            <a:endParaRPr lang="es-ES" sz="199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905370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271374" y="1478639"/>
            <a:ext cx="7363252" cy="414183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pronto yo me iré</a:t>
            </a:r>
          </a:p>
        </p:txBody>
      </p:sp>
    </p:spTree>
    <p:extLst>
      <p:ext uri="{BB962C8B-B14F-4D97-AF65-F5344CB8AC3E}">
        <p14:creationId xmlns:p14="http://schemas.microsoft.com/office/powerpoint/2010/main" val="2373343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814" y="1213337"/>
            <a:ext cx="5062236" cy="45053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Hermoso viaje yo haré</a:t>
            </a:r>
          </a:p>
        </p:txBody>
      </p:sp>
    </p:spTree>
    <p:extLst>
      <p:ext uri="{BB962C8B-B14F-4D97-AF65-F5344CB8AC3E}">
        <p14:creationId xmlns:p14="http://schemas.microsoft.com/office/powerpoint/2010/main" val="37040492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ujeres mirando al cielo"/>
          <p:cNvPicPr>
            <a:picLocks noChangeAspect="1" noChangeArrowheads="1"/>
          </p:cNvPicPr>
          <p:nvPr/>
        </p:nvPicPr>
        <p:blipFill rotWithShape="1">
          <a:blip r:embed="rId3">
            <a:extLst>
              <a:ext uri="{28A0092B-C50C-407E-A947-70E740481C1C}">
                <a14:useLocalDpi xmlns:a14="http://schemas.microsoft.com/office/drawing/2010/main" val="0"/>
              </a:ext>
            </a:extLst>
          </a:blip>
          <a:srcRect b="22115"/>
          <a:stretch/>
        </p:blipFill>
        <p:spPr bwMode="auto">
          <a:xfrm>
            <a:off x="1470782" y="1172371"/>
            <a:ext cx="7620000" cy="421371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Allá en el cielo viviré </a:t>
            </a:r>
          </a:p>
        </p:txBody>
      </p:sp>
    </p:spTree>
    <p:extLst>
      <p:ext uri="{BB962C8B-B14F-4D97-AF65-F5344CB8AC3E}">
        <p14:creationId xmlns:p14="http://schemas.microsoft.com/office/powerpoint/2010/main" val="38182968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Y con Jesús allí estaré. </a:t>
            </a:r>
          </a:p>
        </p:txBody>
      </p:sp>
      <p:pic>
        <p:nvPicPr>
          <p:cNvPr id="6" name="Imagen 5"/>
          <p:cNvPicPr>
            <a:picLocks noChangeAspect="1"/>
          </p:cNvPicPr>
          <p:nvPr/>
        </p:nvPicPr>
        <p:blipFill>
          <a:blip r:embed="rId5"/>
          <a:stretch>
            <a:fillRect/>
          </a:stretch>
        </p:blipFill>
        <p:spPr>
          <a:xfrm>
            <a:off x="1884978" y="1103831"/>
            <a:ext cx="6136043" cy="4770774"/>
          </a:xfrm>
          <a:prstGeom prst="rect">
            <a:avLst/>
          </a:prstGeom>
          <a:effectLst>
            <a:softEdge rad="635000"/>
          </a:effectLst>
        </p:spPr>
      </p:pic>
    </p:spTree>
    <p:extLst>
      <p:ext uri="{BB962C8B-B14F-4D97-AF65-F5344CB8AC3E}">
        <p14:creationId xmlns:p14="http://schemas.microsoft.com/office/powerpoint/2010/main" val="11291506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1885950" y="3892494"/>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a:ln w="6600">
                  <a:solidFill>
                    <a:schemeClr val="accent2"/>
                  </a:solidFill>
                  <a:prstDash val="solid"/>
                </a:ln>
                <a:solidFill>
                  <a:srgbClr val="FFFFFF"/>
                </a:solidFill>
                <a:effectLst>
                  <a:outerShdw dist="38100" dir="2700000" algn="tl" rotWithShape="0">
                    <a:schemeClr val="accent2"/>
                  </a:outerShdw>
                </a:effectLst>
              </a:rPr>
              <a:t>Hermoso viaje</a:t>
            </a:r>
          </a:p>
        </p:txBody>
      </p:sp>
    </p:spTree>
    <p:extLst>
      <p:ext uri="{BB962C8B-B14F-4D97-AF65-F5344CB8AC3E}">
        <p14:creationId xmlns:p14="http://schemas.microsoft.com/office/powerpoint/2010/main" val="376518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av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805" y="1103831"/>
            <a:ext cx="7020245" cy="467819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Me iré en avión no, no</a:t>
            </a:r>
          </a:p>
        </p:txBody>
      </p:sp>
    </p:spTree>
    <p:extLst>
      <p:ext uri="{BB962C8B-B14F-4D97-AF65-F5344CB8AC3E}">
        <p14:creationId xmlns:p14="http://schemas.microsoft.com/office/powerpoint/2010/main" val="1027281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t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599" y="1579013"/>
            <a:ext cx="7606665" cy="447525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Me iré en tren no, no</a:t>
            </a:r>
          </a:p>
        </p:txBody>
      </p:sp>
    </p:spTree>
    <p:extLst>
      <p:ext uri="{BB962C8B-B14F-4D97-AF65-F5344CB8AC3E}">
        <p14:creationId xmlns:p14="http://schemas.microsoft.com/office/powerpoint/2010/main" val="15395100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20951" y="846730"/>
            <a:ext cx="9462841" cy="540564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Me iré en bus no, no</a:t>
            </a:r>
          </a:p>
        </p:txBody>
      </p:sp>
    </p:spTree>
    <p:extLst>
      <p:ext uri="{BB962C8B-B14F-4D97-AF65-F5344CB8AC3E}">
        <p14:creationId xmlns:p14="http://schemas.microsoft.com/office/powerpoint/2010/main" val="33556535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58015" y="1351817"/>
            <a:ext cx="9971070" cy="460203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Tampoco a pie </a:t>
            </a:r>
          </a:p>
        </p:txBody>
      </p:sp>
    </p:spTree>
    <p:extLst>
      <p:ext uri="{BB962C8B-B14F-4D97-AF65-F5344CB8AC3E}">
        <p14:creationId xmlns:p14="http://schemas.microsoft.com/office/powerpoint/2010/main" val="20754433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623488" y="1410784"/>
            <a:ext cx="6338888" cy="47541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En una nube al cielo viajaré </a:t>
            </a:r>
          </a:p>
        </p:txBody>
      </p:sp>
    </p:spTree>
    <p:extLst>
      <p:ext uri="{BB962C8B-B14F-4D97-AF65-F5344CB8AC3E}">
        <p14:creationId xmlns:p14="http://schemas.microsoft.com/office/powerpoint/2010/main" val="42574142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956025" y="1261676"/>
            <a:ext cx="6085332" cy="4563999"/>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Y con Jesús por siempre viviré. </a:t>
            </a:r>
          </a:p>
        </p:txBody>
      </p:sp>
    </p:spTree>
    <p:extLst>
      <p:ext uri="{BB962C8B-B14F-4D97-AF65-F5344CB8AC3E}">
        <p14:creationId xmlns:p14="http://schemas.microsoft.com/office/powerpoint/2010/main" val="37330821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672146" y="1011210"/>
            <a:ext cx="7109573" cy="5332179"/>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Miles de ángeles vendrán </a:t>
            </a:r>
          </a:p>
        </p:txBody>
      </p:sp>
    </p:spTree>
    <p:extLst>
      <p:ext uri="{BB962C8B-B14F-4D97-AF65-F5344CB8AC3E}">
        <p14:creationId xmlns:p14="http://schemas.microsoft.com/office/powerpoint/2010/main" val="33843741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09551" y="1363567"/>
            <a:ext cx="10401300" cy="437197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Trompeta fuerte sonará</a:t>
            </a:r>
          </a:p>
        </p:txBody>
      </p:sp>
    </p:spTree>
    <p:extLst>
      <p:ext uri="{BB962C8B-B14F-4D97-AF65-F5344CB8AC3E}">
        <p14:creationId xmlns:p14="http://schemas.microsoft.com/office/powerpoint/2010/main" val="37389218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b="37294"/>
          <a:stretch/>
        </p:blipFill>
        <p:spPr>
          <a:xfrm>
            <a:off x="275671" y="628651"/>
            <a:ext cx="11430000" cy="542925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Cristo al frente estará </a:t>
            </a:r>
          </a:p>
        </p:txBody>
      </p:sp>
    </p:spTree>
    <p:extLst>
      <p:ext uri="{BB962C8B-B14F-4D97-AF65-F5344CB8AC3E}">
        <p14:creationId xmlns:p14="http://schemas.microsoft.com/office/powerpoint/2010/main" val="1949975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Prepárate o te quedarás.</a:t>
            </a:r>
          </a:p>
        </p:txBody>
      </p:sp>
      <p:pic>
        <p:nvPicPr>
          <p:cNvPr id="3" name="Imagen 2"/>
          <p:cNvPicPr>
            <a:picLocks noChangeAspect="1"/>
          </p:cNvPicPr>
          <p:nvPr/>
        </p:nvPicPr>
        <p:blipFill>
          <a:blip r:embed="rId5"/>
          <a:stretch>
            <a:fillRect/>
          </a:stretch>
        </p:blipFill>
        <p:spPr>
          <a:xfrm>
            <a:off x="1905314" y="1647307"/>
            <a:ext cx="6136043" cy="4065129"/>
          </a:xfrm>
          <a:prstGeom prst="rect">
            <a:avLst/>
          </a:prstGeom>
          <a:effectLst>
            <a:softEdge rad="635000"/>
          </a:effectLst>
        </p:spPr>
      </p:pic>
    </p:spTree>
    <p:extLst>
      <p:ext uri="{BB962C8B-B14F-4D97-AF65-F5344CB8AC3E}">
        <p14:creationId xmlns:p14="http://schemas.microsoft.com/office/powerpoint/2010/main" val="3772594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6" name="Título 1"/>
          <p:cNvSpPr txBox="1">
            <a:spLocks/>
          </p:cNvSpPr>
          <p:nvPr/>
        </p:nvSpPr>
        <p:spPr>
          <a:xfrm>
            <a:off x="2095500" y="1654340"/>
            <a:ext cx="5848350" cy="2887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Hermoso viaje</a:t>
            </a:r>
          </a:p>
        </p:txBody>
      </p:sp>
      <p:sp>
        <p:nvSpPr>
          <p:cNvPr id="7" name="Título 1"/>
          <p:cNvSpPr txBox="1">
            <a:spLocks/>
          </p:cNvSpPr>
          <p:nvPr/>
        </p:nvSpPr>
        <p:spPr>
          <a:xfrm>
            <a:off x="361951" y="3105150"/>
            <a:ext cx="11343720" cy="302170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9900" b="1" dirty="0" smtClean="0">
                <a:ln w="6600">
                  <a:solidFill>
                    <a:schemeClr val="accent2"/>
                  </a:solidFill>
                  <a:prstDash val="solid"/>
                </a:ln>
                <a:solidFill>
                  <a:srgbClr val="FFFFFF"/>
                </a:solidFill>
                <a:effectLst>
                  <a:outerShdw dist="38100" dir="2700000" algn="tl" rotWithShape="0">
                    <a:schemeClr val="accent2"/>
                  </a:outerShdw>
                </a:effectLst>
              </a:rPr>
              <a:t>Pronto </a:t>
            </a:r>
            <a:endParaRPr lang="es-ES" sz="199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92911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2" name="Título 1"/>
          <p:cNvSpPr>
            <a:spLocks noGrp="1"/>
          </p:cNvSpPr>
          <p:nvPr>
            <p:ph type="ctrTitle"/>
          </p:nvPr>
        </p:nvSpPr>
        <p:spPr>
          <a:xfrm rot="20773002">
            <a:off x="417276" y="548625"/>
            <a:ext cx="2979875" cy="1427101"/>
          </a:xfr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noAutofit/>
          </a:bodyPr>
          <a:lstStyle/>
          <a:p>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Próximo</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tema</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0851" y="5494857"/>
            <a:ext cx="1332364" cy="1176439"/>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labibliatienerazon.org</a:t>
            </a:r>
            <a:endParaRPr lang="es-ES" dirty="0">
              <a:latin typeface="Abel" panose="02000506030000020004" pitchFamily="2" charset="0"/>
            </a:endParaRPr>
          </a:p>
        </p:txBody>
      </p:sp>
      <p:sp>
        <p:nvSpPr>
          <p:cNvPr id="8" name="Rectángulo 7"/>
          <p:cNvSpPr/>
          <p:nvPr/>
        </p:nvSpPr>
        <p:spPr>
          <a:xfrm>
            <a:off x="571500" y="4635255"/>
            <a:ext cx="10938742" cy="2062103"/>
          </a:xfrm>
          <a:prstGeom prst="rect">
            <a:avLst/>
          </a:prstGeom>
        </p:spPr>
        <p:txBody>
          <a:bodyPr wrap="square">
            <a:spAutoFit/>
          </a:bodyPr>
          <a:lstStyle/>
          <a:p>
            <a:pPr algn="ctr"/>
            <a:r>
              <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Dios te regala </a:t>
            </a:r>
            <a:r>
              <a:rPr lang="es-E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r>
            <a:br>
              <a:rPr lang="es-E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s-E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amor</a:t>
            </a:r>
            <a:endPar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Tree>
    <p:extLst>
      <p:ext uri="{BB962C8B-B14F-4D97-AF65-F5344CB8AC3E}">
        <p14:creationId xmlns:p14="http://schemas.microsoft.com/office/powerpoint/2010/main" val="2630071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225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325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271374" y="1478639"/>
            <a:ext cx="7363252" cy="414183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pronto yo me iré</a:t>
            </a:r>
          </a:p>
        </p:txBody>
      </p:sp>
    </p:spTree>
    <p:extLst>
      <p:ext uri="{BB962C8B-B14F-4D97-AF65-F5344CB8AC3E}">
        <p14:creationId xmlns:p14="http://schemas.microsoft.com/office/powerpoint/2010/main" val="1948760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814" y="1213337"/>
            <a:ext cx="5062236" cy="45053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Hermoso viaje yo haré</a:t>
            </a:r>
          </a:p>
        </p:txBody>
      </p:sp>
    </p:spTree>
    <p:extLst>
      <p:ext uri="{BB962C8B-B14F-4D97-AF65-F5344CB8AC3E}">
        <p14:creationId xmlns:p14="http://schemas.microsoft.com/office/powerpoint/2010/main" val="387578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ujeres mirando al cielo"/>
          <p:cNvPicPr>
            <a:picLocks noChangeAspect="1" noChangeArrowheads="1"/>
          </p:cNvPicPr>
          <p:nvPr/>
        </p:nvPicPr>
        <p:blipFill rotWithShape="1">
          <a:blip r:embed="rId3">
            <a:extLst>
              <a:ext uri="{28A0092B-C50C-407E-A947-70E740481C1C}">
                <a14:useLocalDpi xmlns:a14="http://schemas.microsoft.com/office/drawing/2010/main" val="0"/>
              </a:ext>
            </a:extLst>
          </a:blip>
          <a:srcRect b="22115"/>
          <a:stretch/>
        </p:blipFill>
        <p:spPr bwMode="auto">
          <a:xfrm>
            <a:off x="1470782" y="1172371"/>
            <a:ext cx="7620000" cy="421371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Allá en el cielo viviré </a:t>
            </a:r>
          </a:p>
        </p:txBody>
      </p:sp>
    </p:spTree>
    <p:extLst>
      <p:ext uri="{BB962C8B-B14F-4D97-AF65-F5344CB8AC3E}">
        <p14:creationId xmlns:p14="http://schemas.microsoft.com/office/powerpoint/2010/main" val="42852309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7889</TotalTime>
  <Words>2207</Words>
  <Application>Microsoft Office PowerPoint</Application>
  <PresentationFormat>Panorámica</PresentationFormat>
  <Paragraphs>258</Paragraphs>
  <Slides>60</Slides>
  <Notes>58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60</vt:i4>
      </vt:variant>
    </vt:vector>
  </HeadingPairs>
  <TitlesOfParts>
    <vt:vector size="66" baseType="lpstr">
      <vt:lpstr>Arial Black</vt:lpstr>
      <vt:lpstr>Calibri</vt:lpstr>
      <vt:lpstr>Arial</vt:lpstr>
      <vt:lpstr>Britannic Bold</vt:lpstr>
      <vt:lpstr>Abel</vt:lpstr>
      <vt:lpstr>Orgánico</vt:lpstr>
      <vt:lpstr>Presentación de PowerPoint</vt:lpstr>
      <vt:lpstr>7 días de  evangelismo  infantil</vt:lpstr>
      <vt:lpstr>Dios te regala una mansión</vt:lpstr>
      <vt:lpstr>¡Bienvenidos!</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LECCIÓN BÍBLICA DEL DÍA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Momento  de oración</vt:lpstr>
      <vt:lpstr>ACTIVIDADES</vt:lpstr>
      <vt:lpstr>Presentación de PowerPoint</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Próximo tema:</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120</cp:revision>
  <dcterms:created xsi:type="dcterms:W3CDTF">2018-07-20T18:54:32Z</dcterms:created>
  <dcterms:modified xsi:type="dcterms:W3CDTF">2019-08-03T23:40:18Z</dcterms:modified>
</cp:coreProperties>
</file>