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70" r:id="rId1"/>
  </p:sldMasterIdLst>
  <p:notesMasterIdLst>
    <p:notesMasterId r:id="rId50"/>
  </p:notesMasterIdLst>
  <p:sldIdLst>
    <p:sldId id="305" r:id="rId2"/>
    <p:sldId id="258" r:id="rId3"/>
    <p:sldId id="256" r:id="rId4"/>
    <p:sldId id="257" r:id="rId5"/>
    <p:sldId id="259" r:id="rId6"/>
    <p:sldId id="312" r:id="rId7"/>
    <p:sldId id="313" r:id="rId8"/>
    <p:sldId id="314" r:id="rId9"/>
    <p:sldId id="336" r:id="rId10"/>
    <p:sldId id="337" r:id="rId11"/>
    <p:sldId id="338" r:id="rId12"/>
    <p:sldId id="316" r:id="rId13"/>
    <p:sldId id="315" r:id="rId14"/>
    <p:sldId id="317" r:id="rId15"/>
    <p:sldId id="339" r:id="rId16"/>
    <p:sldId id="341" r:id="rId17"/>
    <p:sldId id="342" r:id="rId18"/>
    <p:sldId id="343" r:id="rId19"/>
    <p:sldId id="344" r:id="rId20"/>
    <p:sldId id="345" r:id="rId21"/>
    <p:sldId id="260" r:id="rId22"/>
    <p:sldId id="328" r:id="rId23"/>
    <p:sldId id="261" r:id="rId24"/>
    <p:sldId id="262" r:id="rId25"/>
    <p:sldId id="263" r:id="rId26"/>
    <p:sldId id="264" r:id="rId27"/>
    <p:sldId id="265" r:id="rId28"/>
    <p:sldId id="266" r:id="rId29"/>
    <p:sldId id="267" r:id="rId30"/>
    <p:sldId id="306" r:id="rId31"/>
    <p:sldId id="268" r:id="rId32"/>
    <p:sldId id="308" r:id="rId33"/>
    <p:sldId id="307" r:id="rId34"/>
    <p:sldId id="297" r:id="rId35"/>
    <p:sldId id="272" r:id="rId36"/>
    <p:sldId id="318" r:id="rId37"/>
    <p:sldId id="319" r:id="rId38"/>
    <p:sldId id="301" r:id="rId39"/>
    <p:sldId id="302" r:id="rId40"/>
    <p:sldId id="303" r:id="rId41"/>
    <p:sldId id="329" r:id="rId42"/>
    <p:sldId id="330" r:id="rId43"/>
    <p:sldId id="331" r:id="rId44"/>
    <p:sldId id="332" r:id="rId45"/>
    <p:sldId id="333" r:id="rId46"/>
    <p:sldId id="334" r:id="rId47"/>
    <p:sldId id="335" r:id="rId48"/>
    <p:sldId id="320" r:id="rId4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a:srgbClr val="820000"/>
    <a:srgbClr val="54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74" autoAdjust="0"/>
    <p:restoredTop sz="70059" autoAdjust="0"/>
  </p:normalViewPr>
  <p:slideViewPr>
    <p:cSldViewPr snapToGrid="0">
      <p:cViewPr varScale="1">
        <p:scale>
          <a:sx n="51" d="100"/>
          <a:sy n="51" d="100"/>
        </p:scale>
        <p:origin x="79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D74B57-18D8-458E-B1E8-9FCA30A831FE}" type="datetimeFigureOut">
              <a:rPr lang="es-ES" smtClean="0"/>
              <a:t>03/08/2019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4BB38-2622-4434-A4CE-EEC392BD68CC}" type="slidenum">
              <a:rPr lang="es-ES" smtClean="0"/>
              <a:t>‹Nº›</a:t>
            </a:fld>
            <a:endParaRPr lang="es-ES"/>
          </a:p>
        </p:txBody>
      </p:sp>
    </p:spTree>
    <p:extLst>
      <p:ext uri="{BB962C8B-B14F-4D97-AF65-F5344CB8AC3E}">
        <p14:creationId xmlns:p14="http://schemas.microsoft.com/office/powerpoint/2010/main" val="1981651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Día Nº 2</a:t>
            </a:r>
          </a:p>
          <a:p>
            <a:r>
              <a:rPr lang="es-ES" dirty="0" smtClean="0"/>
              <a:t>Dios quiere regalarte victorias</a:t>
            </a:r>
          </a:p>
          <a:p>
            <a:endParaRPr lang="es-ES" dirty="0" smtClean="0"/>
          </a:p>
          <a:p>
            <a:r>
              <a:rPr lang="es-ES" dirty="0" smtClean="0"/>
              <a:t>Base bíblica: Daniel 6; 1 Juan 5:4; 1 Corintios 15:57; Lucas 11:28; Isaías 41:13.</a:t>
            </a:r>
          </a:p>
          <a:p>
            <a:r>
              <a:rPr lang="es-ES" dirty="0" smtClean="0"/>
              <a:t>Tema o enseñanza principal: Dios nos asegura victorias si confiamos en Él. </a:t>
            </a:r>
          </a:p>
          <a:p>
            <a:r>
              <a:rPr lang="es-ES" dirty="0" smtClean="0"/>
              <a:t>Historia: Daniel en el foso de los leones.</a:t>
            </a:r>
          </a:p>
          <a:p>
            <a:endParaRPr lang="es-ES" dirty="0" smtClean="0"/>
          </a:p>
          <a:p>
            <a:r>
              <a:rPr lang="es-ES" dirty="0" smtClean="0"/>
              <a:t>Objetivos</a:t>
            </a:r>
          </a:p>
          <a:p>
            <a:r>
              <a:rPr lang="es-ES" dirty="0" smtClean="0"/>
              <a:t>Que los niños puedan:</a:t>
            </a:r>
          </a:p>
          <a:p>
            <a:r>
              <a:rPr lang="es-ES" dirty="0" smtClean="0"/>
              <a:t>Aprender que Dios tiene victorias para nosotros si confiamos en Él. </a:t>
            </a:r>
          </a:p>
          <a:p>
            <a:r>
              <a:rPr lang="es-ES" dirty="0" smtClean="0"/>
              <a:t>Entender que a pesar de que tenemos dificultades Él está con nosotros. </a:t>
            </a:r>
          </a:p>
          <a:p>
            <a:r>
              <a:rPr lang="es-ES" dirty="0" smtClean="0"/>
              <a:t>Experimentar las victorias que Dios quiere regalarnos.</a:t>
            </a:r>
          </a:p>
          <a:p>
            <a:endParaRPr lang="es-ES" dirty="0" smtClean="0"/>
          </a:p>
          <a:p>
            <a:r>
              <a:rPr lang="es-ES" dirty="0" smtClean="0"/>
              <a:t>Materiales</a:t>
            </a:r>
          </a:p>
          <a:p>
            <a:r>
              <a:rPr lang="es-ES" dirty="0" smtClean="0"/>
              <a:t>Dibujos para la lección. Canción lema del día y versículo de memoria en láminas ilustrativas. Materiales ilustrativos para el momento de la oración. Recuerdos con el texto del día para que cada niño se lleve a su casa. Materiales para actividades manuales.</a:t>
            </a:r>
          </a:p>
          <a:p>
            <a:endParaRPr lang="es-ES"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a:t>
            </a:fld>
            <a:endParaRPr lang="es-ES"/>
          </a:p>
        </p:txBody>
      </p:sp>
    </p:spTree>
    <p:extLst>
      <p:ext uri="{BB962C8B-B14F-4D97-AF65-F5344CB8AC3E}">
        <p14:creationId xmlns:p14="http://schemas.microsoft.com/office/powerpoint/2010/main" val="24572442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Puedo cantar la, la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12</a:t>
            </a:fld>
            <a:endParaRPr lang="es-ES"/>
          </a:p>
        </p:txBody>
      </p:sp>
    </p:spTree>
    <p:extLst>
      <p:ext uri="{BB962C8B-B14F-4D97-AF65-F5344CB8AC3E}">
        <p14:creationId xmlns:p14="http://schemas.microsoft.com/office/powerpoint/2010/main" val="564920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Puedo hablar con Dios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13</a:t>
            </a:fld>
            <a:endParaRPr lang="es-ES"/>
          </a:p>
        </p:txBody>
      </p:sp>
    </p:spTree>
    <p:extLst>
      <p:ext uri="{BB962C8B-B14F-4D97-AF65-F5344CB8AC3E}">
        <p14:creationId xmlns:p14="http://schemas.microsoft.com/office/powerpoint/2010/main" val="16727981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Puedo aprender de Aquel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14</a:t>
            </a:fld>
            <a:endParaRPr lang="es-ES"/>
          </a:p>
        </p:txBody>
      </p:sp>
    </p:spTree>
    <p:extLst>
      <p:ext uri="{BB962C8B-B14F-4D97-AF65-F5344CB8AC3E}">
        <p14:creationId xmlns:p14="http://schemas.microsoft.com/office/powerpoint/2010/main" val="1392620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Que me creó</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15</a:t>
            </a:fld>
            <a:endParaRPr lang="es-ES"/>
          </a:p>
        </p:txBody>
      </p:sp>
    </p:spTree>
    <p:extLst>
      <p:ext uri="{BB962C8B-B14F-4D97-AF65-F5344CB8AC3E}">
        <p14:creationId xmlns:p14="http://schemas.microsoft.com/office/powerpoint/2010/main" val="5203387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y salvó</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16</a:t>
            </a:fld>
            <a:endParaRPr lang="es-ES"/>
          </a:p>
        </p:txBody>
      </p:sp>
    </p:spTree>
    <p:extLst>
      <p:ext uri="{BB962C8B-B14F-4D97-AF65-F5344CB8AC3E}">
        <p14:creationId xmlns:p14="http://schemas.microsoft.com/office/powerpoint/2010/main" val="6730440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Las manos voy a alzar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17</a:t>
            </a:fld>
            <a:endParaRPr lang="es-ES"/>
          </a:p>
        </p:txBody>
      </p:sp>
    </p:spTree>
    <p:extLst>
      <p:ext uri="{BB962C8B-B14F-4D97-AF65-F5344CB8AC3E}">
        <p14:creationId xmlns:p14="http://schemas.microsoft.com/office/powerpoint/2010/main" val="2099331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Un salto voy a dar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18</a:t>
            </a:fld>
            <a:endParaRPr lang="es-ES"/>
          </a:p>
        </p:txBody>
      </p:sp>
    </p:spTree>
    <p:extLst>
      <p:ext uri="{BB962C8B-B14F-4D97-AF65-F5344CB8AC3E}">
        <p14:creationId xmlns:p14="http://schemas.microsoft.com/office/powerpoint/2010/main" val="39513531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De gran felicidad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19</a:t>
            </a:fld>
            <a:endParaRPr lang="es-ES"/>
          </a:p>
        </p:txBody>
      </p:sp>
    </p:spTree>
    <p:extLst>
      <p:ext uri="{BB962C8B-B14F-4D97-AF65-F5344CB8AC3E}">
        <p14:creationId xmlns:p14="http://schemas.microsoft.com/office/powerpoint/2010/main" val="37900652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De estar contigo acá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20</a:t>
            </a:fld>
            <a:endParaRPr lang="es-ES"/>
          </a:p>
        </p:txBody>
      </p:sp>
    </p:spTree>
    <p:extLst>
      <p:ext uri="{BB962C8B-B14F-4D97-AF65-F5344CB8AC3E}">
        <p14:creationId xmlns:p14="http://schemas.microsoft.com/office/powerpoint/2010/main" val="29809541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Lección bíblica del día </a:t>
            </a:r>
          </a:p>
          <a:p>
            <a:r>
              <a:rPr lang="es-ES" dirty="0" smtClean="0"/>
              <a:t>Introducción</a:t>
            </a:r>
          </a:p>
          <a:p>
            <a:r>
              <a:rPr lang="es-ES" dirty="0" smtClean="0"/>
              <a:t>1.	Miren lo que les traje ¡qué lindo! Tengo una corona y esto es una gran capa ¿han conocido ustedes a un rey? Yo no he conocido a ninguno. Los reyes viven en palacios, en casas importantes, de mucho lujo, en castillos, que tiene muchas habitaciones, tienen siervos y soldados que los cuiden. Sería maravilloso poder vivir en uno de esos palacios del rey. Hoy vamos a estudiar la historia de un hombre que salió victorioso ante las dificultades.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21</a:t>
            </a:fld>
            <a:endParaRPr lang="es-ES"/>
          </a:p>
        </p:txBody>
      </p:sp>
    </p:spTree>
    <p:extLst>
      <p:ext uri="{BB962C8B-B14F-4D97-AF65-F5344CB8AC3E}">
        <p14:creationId xmlns:p14="http://schemas.microsoft.com/office/powerpoint/2010/main" val="38740127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Bienvenida </a:t>
            </a:r>
          </a:p>
          <a:p>
            <a:r>
              <a:rPr lang="es-ES" dirty="0" smtClean="0"/>
              <a:t>Dar la bienvenida de una manera alegre y divertida. Saludando a todos los niños en forma grupal y general. Presentarse ante ellos y a todos los maestros que estarán al frente durante la actividad de hoy. Comenzar hablando sobre cómo han pasado el día. Recordar algunas actividades realizadas el día anterior.</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a:t>
            </a:fld>
            <a:endParaRPr lang="es-ES"/>
          </a:p>
        </p:txBody>
      </p:sp>
    </p:spTree>
    <p:extLst>
      <p:ext uri="{BB962C8B-B14F-4D97-AF65-F5344CB8AC3E}">
        <p14:creationId xmlns:p14="http://schemas.microsoft.com/office/powerpoint/2010/main" val="7926963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2.	Hoy quiero mostrarles algo muy especial. Miren, aquí hay diferentes tipos de medallas ¿Saben ustedes qué son las medallas? ¡</a:t>
            </a:r>
            <a:r>
              <a:rPr lang="es-ES" dirty="0" err="1" smtClean="0"/>
              <a:t>Aaah</a:t>
            </a:r>
            <a:r>
              <a:rPr lang="es-ES" dirty="0" smtClean="0"/>
              <a:t>! ¡Muy bien! Podemos pensar que las medallas se regalan a las personas como un premio de algo especial. Sí eso es, las medallas son regalos que se le dan por victorias que obtienen. Hoy vamos a hablar sobre un regalo que Dios nos quiere dar, ese regalo es la victoria. Había un rey… (empezar con la historia).</a:t>
            </a:r>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22</a:t>
            </a:fld>
            <a:endParaRPr lang="es-ES"/>
          </a:p>
        </p:txBody>
      </p:sp>
    </p:spTree>
    <p:extLst>
      <p:ext uri="{BB962C8B-B14F-4D97-AF65-F5344CB8AC3E}">
        <p14:creationId xmlns:p14="http://schemas.microsoft.com/office/powerpoint/2010/main" val="4293843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Lección</a:t>
            </a:r>
          </a:p>
          <a:p>
            <a:r>
              <a:rPr lang="es-ES" dirty="0" smtClean="0"/>
              <a:t>Había un rey, su nombre era Darío. Él había conquistado muchas ciudades y entre ellas estaba Babilonia. Todas estaban bajo el dominio de su reinado. </a:t>
            </a:r>
          </a:p>
          <a:p>
            <a:r>
              <a:rPr lang="es-ES" dirty="0" smtClean="0"/>
              <a:t>Cuando conquistó Babilonia, había un israelita muy sabio llamado Daniel, responsable y sobre todo temeroso de su Dios, así que el rey lo puso en un cargo muy importante.</a:t>
            </a:r>
          </a:p>
          <a:p>
            <a:r>
              <a:rPr lang="es-ES" dirty="0" smtClean="0"/>
              <a:t>El rey Darío apreciaba mucho a Daniel, porque sabía que él adoraba al verdadero Dios. Pero este rey seguía haciendo su vida lejos de Dios.</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23</a:t>
            </a:fld>
            <a:endParaRPr lang="es-ES"/>
          </a:p>
        </p:txBody>
      </p:sp>
    </p:spTree>
    <p:extLst>
      <p:ext uri="{BB962C8B-B14F-4D97-AF65-F5344CB8AC3E}">
        <p14:creationId xmlns:p14="http://schemas.microsoft.com/office/powerpoint/2010/main" val="4242747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Nosotros nos despertamos, vamos a la escuela, venimos a escuchar hablar de Jesús, pero ¿qué hacemos? Estamos como ese rey, sabemos que Dios existe, pero a veces no sabemos qué hacer, si escuchar la voz de Dios o la de enemigo que nos hace hacer cosas malas. Estamos en duda.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24</a:t>
            </a:fld>
            <a:endParaRPr lang="es-ES"/>
          </a:p>
        </p:txBody>
      </p:sp>
    </p:spTree>
    <p:extLst>
      <p:ext uri="{BB962C8B-B14F-4D97-AF65-F5344CB8AC3E}">
        <p14:creationId xmlns:p14="http://schemas.microsoft.com/office/powerpoint/2010/main" val="31940943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Pero, en ese reino había muchas personas que no creían en Dios y solamente buscaban el mal de Daniel. Ellos lo perseguían para ver qué hacía. Daniel tenía una costumbre, a él le encantaba todos los días, ir a su ventana y orar. Él le hablaba al Señor desde ese lugar, y claro, toda la ciudad lo podía ver, porque estaba en la ventana.</a:t>
            </a:r>
          </a:p>
          <a:p>
            <a:r>
              <a:rPr lang="es-ES" dirty="0" smtClean="0"/>
              <a:t>Estos hombres observaron a </a:t>
            </a:r>
            <a:r>
              <a:rPr lang="es-ES" dirty="0" err="1" smtClean="0"/>
              <a:t>Danie</a:t>
            </a:r>
            <a:r>
              <a:rPr lang="es-ES" dirty="0" smtClean="0"/>
              <a:t> orar, y dijeron:</a:t>
            </a:r>
          </a:p>
          <a:p>
            <a:r>
              <a:rPr lang="es-ES" dirty="0" smtClean="0"/>
              <a:t>-¡Vamos a hacerle una trampa! ¡Vamos a hacer que muera Daniel por esto!</a:t>
            </a:r>
          </a:p>
          <a:p>
            <a:r>
              <a:rPr lang="es-ES" dirty="0" smtClean="0"/>
              <a:t>Entonces fueron a donde estaba el rey, y le dijeron:</a:t>
            </a:r>
          </a:p>
          <a:p>
            <a:r>
              <a:rPr lang="es-ES" dirty="0" smtClean="0"/>
              <a:t>-Rey ¿por qué no haces una ley para que durante un tiempo solamente se te adore a ti? Y al que adore a otro dios que no sea a ti, lo tiramos al foso de los leones.</a:t>
            </a:r>
          </a:p>
          <a:p>
            <a:r>
              <a:rPr lang="es-ES" dirty="0" smtClean="0"/>
              <a:t>El rey, como era muy orgulloso, dijo:</a:t>
            </a:r>
          </a:p>
          <a:p>
            <a:r>
              <a:rPr lang="es-ES" dirty="0" smtClean="0"/>
              <a:t>-Está bien. Así se escriba y así se haga.</a:t>
            </a:r>
          </a:p>
          <a:p>
            <a:r>
              <a:rPr lang="es-ES" dirty="0" smtClean="0"/>
              <a:t>La trampa estaba hecha. Salió el decreto. Daniel lo vio y dijo:</a:t>
            </a:r>
          </a:p>
          <a:p>
            <a:r>
              <a:rPr lang="es-ES" dirty="0" smtClean="0"/>
              <a:t>-Yo voy a seguir orando, porque el Dios que yo tengo es un Dios de poder, y Él quiere que yo hable con Él. No voy a dejar de hablar con mi Amigo por esta ley.</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25</a:t>
            </a:fld>
            <a:endParaRPr lang="es-ES"/>
          </a:p>
        </p:txBody>
      </p:sp>
    </p:spTree>
    <p:extLst>
      <p:ext uri="{BB962C8B-B14F-4D97-AF65-F5344CB8AC3E}">
        <p14:creationId xmlns:p14="http://schemas.microsoft.com/office/powerpoint/2010/main" val="25138310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u="none" strike="noStrike" kern="1200" baseline="30000" dirty="0" smtClean="0">
                <a:solidFill>
                  <a:schemeClr val="tx1"/>
                </a:solidFill>
                <a:latin typeface="+mn-lt"/>
                <a:ea typeface="+mn-ea"/>
                <a:cs typeface="+mn-cs"/>
              </a:rPr>
              <a:t>¿Sabes? Nosotros pasamos momentos difíciles y tenemos que decidir, hacer el bien o lo que los demás quieren. Tenemos miedo por lo que nos va a pasar. Satanás quiere eso, que tengamos miedo, que nos alejemos del Señor. Él quiere que hagamos lo malo, quiere vivir en nuestro corazón, que sigamos sus caminos, no quiere que en nuestro corazón viva Jesús.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26</a:t>
            </a:fld>
            <a:endParaRPr lang="es-ES"/>
          </a:p>
        </p:txBody>
      </p:sp>
    </p:spTree>
    <p:extLst>
      <p:ext uri="{BB962C8B-B14F-4D97-AF65-F5344CB8AC3E}">
        <p14:creationId xmlns:p14="http://schemas.microsoft.com/office/powerpoint/2010/main" val="1848012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Ahora nos toca decidir ¿Qué decides tú? </a:t>
            </a:r>
          </a:p>
          <a:p>
            <a:r>
              <a:rPr lang="es-ES" dirty="0" smtClean="0"/>
              <a:t>¿Sabes? La Biblia dice en Lucas 11:28 “Dichosos los que escuchan lo que Dios dice y obedecen”. Tenemos dos caminos: seguir a Dios o seguir a Satanás.</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27</a:t>
            </a:fld>
            <a:endParaRPr lang="es-ES"/>
          </a:p>
        </p:txBody>
      </p:sp>
    </p:spTree>
    <p:extLst>
      <p:ext uri="{BB962C8B-B14F-4D97-AF65-F5344CB8AC3E}">
        <p14:creationId xmlns:p14="http://schemas.microsoft.com/office/powerpoint/2010/main" val="5664025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¿Qué habrá hecho Daniel? Los que vieron a Daniel orando fueron rápido al rey para que cumpliera el decreto y ¡lo tire en el foso de los leones! </a:t>
            </a:r>
          </a:p>
          <a:p>
            <a:r>
              <a:rPr lang="es-ES" dirty="0" smtClean="0"/>
              <a:t>Daniel no se desesperó, cuando fueron a capturarlo, sólo confió en Dios, </a:t>
            </a:r>
          </a:p>
          <a:p>
            <a:r>
              <a:rPr lang="es-ES" dirty="0" smtClean="0"/>
              <a:t>¡El rey no sabía que hacer!</a:t>
            </a:r>
          </a:p>
          <a:p>
            <a:r>
              <a:rPr lang="es-ES" dirty="0" smtClean="0"/>
              <a:t>-¡Oh! ¡Mi amigo Daniel! ¡Ahora me doy cuenta que esta ley era una trampa!- dijo el rey con tristeza.</a:t>
            </a:r>
          </a:p>
          <a:p>
            <a:r>
              <a:rPr lang="es-ES" dirty="0" smtClean="0"/>
              <a:t>Pero no le quedaba otra alternativa, ya había hecho el decreto y lo había firmado. Solamente tenía que cumplir la ley y tirarlo al foso de los leones.</a:t>
            </a:r>
          </a:p>
          <a:p>
            <a:r>
              <a:rPr lang="es-ES" dirty="0" smtClean="0"/>
              <a:t>Daniel oraba más fervientemente que antes y confiaba que iba a salir victorioso.</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28</a:t>
            </a:fld>
            <a:endParaRPr lang="es-ES"/>
          </a:p>
        </p:txBody>
      </p:sp>
    </p:spTree>
    <p:extLst>
      <p:ext uri="{BB962C8B-B14F-4D97-AF65-F5344CB8AC3E}">
        <p14:creationId xmlns:p14="http://schemas.microsoft.com/office/powerpoint/2010/main" val="10253260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Ante las adversidades ¿eres valiente y confías en Dios? o ¿le haces caso a Satanás por miedo? </a:t>
            </a:r>
          </a:p>
          <a:p>
            <a:r>
              <a:rPr lang="es-ES" dirty="0" smtClean="0"/>
              <a:t>En la escuela muchas veces tenemos dificultades y nos toca elegir entre algo que la Palabra de Dios nos dice que no tenemos que hacer y lo que realmente tenemos que hacer. La Biblia dice en 1 Corintios 15:57 “Gracias sean dadas a Dios que nos da la victoria por medio de nuestro Señor Jesucristo” podemos estar seguros de que en Jesús podemos tener victoria. Entonces ahora puedes preguntarte ¿cómo actuarías? Confía en Dios que seguramente tendrás victorias o ¿te vas a dejar vencer?</a:t>
            </a:r>
          </a:p>
          <a:p>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29</a:t>
            </a:fld>
            <a:endParaRPr lang="es-ES"/>
          </a:p>
        </p:txBody>
      </p:sp>
    </p:spTree>
    <p:extLst>
      <p:ext uri="{BB962C8B-B14F-4D97-AF65-F5344CB8AC3E}">
        <p14:creationId xmlns:p14="http://schemas.microsoft.com/office/powerpoint/2010/main" val="5936140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El rey, temprano en la mañana, fue al foso de los leones, a ver qué había pasado con Daniel, estaba seguro que Dios le había dado una solución.</a:t>
            </a:r>
          </a:p>
          <a:p>
            <a:r>
              <a:rPr lang="es-ES" dirty="0" smtClean="0"/>
              <a:t>Cuando se asomó, preguntó:</a:t>
            </a:r>
          </a:p>
          <a:p>
            <a:r>
              <a:rPr lang="es-ES" dirty="0" smtClean="0"/>
              <a:t>-Daniel ¿estás allí? </a:t>
            </a:r>
          </a:p>
          <a:p>
            <a:r>
              <a:rPr lang="es-ES" dirty="0" smtClean="0"/>
              <a:t>-¡Sí, estoy aquí!- le contestó.</a:t>
            </a:r>
          </a:p>
          <a:p>
            <a:r>
              <a:rPr lang="es-ES" dirty="0" smtClean="0"/>
              <a:t>Abrieron la puerta ¡Daniel estaba vivo! </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30</a:t>
            </a:fld>
            <a:endParaRPr lang="es-ES"/>
          </a:p>
        </p:txBody>
      </p:sp>
    </p:spTree>
    <p:extLst>
      <p:ext uri="{BB962C8B-B14F-4D97-AF65-F5344CB8AC3E}">
        <p14:creationId xmlns:p14="http://schemas.microsoft.com/office/powerpoint/2010/main" val="10826643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Al salir, el rey le preguntó:</a:t>
            </a:r>
          </a:p>
          <a:p>
            <a:r>
              <a:rPr lang="es-ES" dirty="0" smtClean="0"/>
              <a:t>-¿Qué pasó?</a:t>
            </a:r>
          </a:p>
          <a:p>
            <a:r>
              <a:rPr lang="es-ES" dirty="0" smtClean="0"/>
              <a:t>-¡Dios mandó un ángel y les cerró la boca a los leones! ¡Ahora soy victorioso! ¡Puedo estar vivo!</a:t>
            </a:r>
          </a:p>
          <a:p>
            <a:endParaRPr lang="es-ES" dirty="0" smtClean="0"/>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31</a:t>
            </a:fld>
            <a:endParaRPr lang="es-ES"/>
          </a:p>
        </p:txBody>
      </p:sp>
    </p:spTree>
    <p:extLst>
      <p:ext uri="{BB962C8B-B14F-4D97-AF65-F5344CB8AC3E}">
        <p14:creationId xmlns:p14="http://schemas.microsoft.com/office/powerpoint/2010/main" val="1770365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Momento musical</a:t>
            </a:r>
          </a:p>
          <a:p>
            <a:r>
              <a:rPr lang="es-ES" dirty="0" smtClean="0"/>
              <a:t>Repasamos la canción “Estoy feliz, feliz”</a:t>
            </a:r>
            <a:endParaRPr lang="es-ES" baseline="0"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5</a:t>
            </a:fld>
            <a:endParaRPr lang="es-ES"/>
          </a:p>
        </p:txBody>
      </p:sp>
    </p:spTree>
    <p:extLst>
      <p:ext uri="{BB962C8B-B14F-4D97-AF65-F5344CB8AC3E}">
        <p14:creationId xmlns:p14="http://schemas.microsoft.com/office/powerpoint/2010/main" val="23647547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¡Qué maravilloso! Nosotros, de igual manera, podemos salir victoriosos, ¡en Jesús podemos vencer!</a:t>
            </a:r>
          </a:p>
          <a:p>
            <a:r>
              <a:rPr lang="es-ES" dirty="0" smtClean="0"/>
              <a:t>Cada vez que Satanás quiera tentarte, o buscarte para hacer algo malo, pide ayuda al Señor y tendrás la victoria asegurada.</a:t>
            </a:r>
          </a:p>
          <a:p>
            <a:r>
              <a:rPr lang="es-ES" dirty="0" smtClean="0"/>
              <a:t>En Isaías 41:13 dice: “No temas, Yo te ayudo”. La promesa ¡ya está!, lo único que tienes que hacer es orar, para que puedas salir victorioso con Jesús.</a:t>
            </a:r>
            <a:endParaRPr lang="es-AR"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32</a:t>
            </a:fld>
            <a:endParaRPr lang="es-ES"/>
          </a:p>
        </p:txBody>
      </p:sp>
    </p:spTree>
    <p:extLst>
      <p:ext uri="{BB962C8B-B14F-4D97-AF65-F5344CB8AC3E}">
        <p14:creationId xmlns:p14="http://schemas.microsoft.com/office/powerpoint/2010/main" val="24859913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¿Qué te parece si ahora oramos, le pedimos a Jesús que pueda ayudarte siempre a salir victorioso de la tentación? </a:t>
            </a:r>
          </a:p>
          <a:p>
            <a:r>
              <a:rPr lang="es-ES" dirty="0" smtClean="0"/>
              <a:t>Vas a estar muchas veces, ahí, a punto de hacer lo malo, ¡te dan ganas de hacerlo! ¡pégale a ese niño! ¡pégale a ese niño! ¡pégale a ese niño! Quieres pegarle a ese niño, pero ¡no! Tú sabes que eso está mal, si le pides ayuda al Señor, Él te va a dar fuerza para no pegarle.</a:t>
            </a:r>
          </a:p>
          <a:p>
            <a:r>
              <a:rPr lang="es-ES" dirty="0" smtClean="0"/>
              <a:t>Vamos a orar:</a:t>
            </a:r>
          </a:p>
          <a:p>
            <a:r>
              <a:rPr lang="es-ES" dirty="0" smtClean="0"/>
              <a:t>“Gracias te damos Padre celestial porque tenemos la promesa de que tú nos vas a ayudar siempre. Gracias porque podemos ser victoriosos con tu ayuda. Perdona nuestros pecados y ayúdanos a vencer siempre. En el nombre de Jesús. Amén”.</a:t>
            </a:r>
          </a:p>
          <a:p>
            <a:r>
              <a:rPr lang="es-ES" dirty="0" smtClean="0"/>
              <a:t>Qué bueno es poder decir: ¡gracias Señor, porque me diste el regalo de poder ser siempre victorioso! </a:t>
            </a: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33</a:t>
            </a:fld>
            <a:endParaRPr lang="es-ES"/>
          </a:p>
        </p:txBody>
      </p:sp>
    </p:spTree>
    <p:extLst>
      <p:ext uri="{BB962C8B-B14F-4D97-AF65-F5344CB8AC3E}">
        <p14:creationId xmlns:p14="http://schemas.microsoft.com/office/powerpoint/2010/main" val="2950970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Enseñanza del texto bíblico</a:t>
            </a:r>
          </a:p>
          <a:p>
            <a:r>
              <a:rPr lang="es-ES" dirty="0" smtClean="0"/>
              <a:t>(El momento del texto puede realizarse antes de la lección o después de la lección.)</a:t>
            </a:r>
          </a:p>
          <a:p>
            <a:r>
              <a:rPr lang="es-ES" dirty="0" smtClean="0"/>
              <a:t>Para enseñar el texto bíblico en esta oportunidad te sugerimos prepararlo con letras grandes (según el tamaño de tu grupo de niños) como un rollo antiguo. Une suficiente papel y pega las letras del texto. </a:t>
            </a:r>
          </a:p>
          <a:p>
            <a:endParaRPr lang="es-ES" dirty="0" smtClean="0"/>
          </a:p>
          <a:p>
            <a:r>
              <a:rPr lang="es-ES" dirty="0" smtClean="0"/>
              <a:t>Texto de Memoria: </a:t>
            </a:r>
          </a:p>
          <a:p>
            <a:r>
              <a:rPr lang="es-ES" dirty="0" smtClean="0"/>
              <a:t>•	“Mas gracias sean dadas a Dios, </a:t>
            </a:r>
          </a:p>
          <a:p>
            <a:r>
              <a:rPr lang="es-ES" dirty="0" smtClean="0"/>
              <a:t>•	que nos da la victoria </a:t>
            </a:r>
          </a:p>
          <a:p>
            <a:r>
              <a:rPr lang="es-ES" dirty="0" smtClean="0"/>
              <a:t>•	por medio de nuestro Señor Jesucristo”. </a:t>
            </a:r>
          </a:p>
          <a:p>
            <a:r>
              <a:rPr lang="es-ES" dirty="0" smtClean="0"/>
              <a:t>•	1 Corintios 15:57</a:t>
            </a:r>
          </a:p>
          <a:p>
            <a:endParaRPr lang="es-ES" dirty="0" smtClean="0"/>
          </a:p>
          <a:p>
            <a:r>
              <a:rPr lang="es-ES" dirty="0" smtClean="0"/>
              <a:t>Introducción: puedes hablar de cómo se escribía en la antigüedad y mostrar tu rollo. Si es largo, pedir a dos voluntarios para que puedan tenerlo al frente. </a:t>
            </a:r>
          </a:p>
          <a:p>
            <a:r>
              <a:rPr lang="es-ES" dirty="0" smtClean="0"/>
              <a:t>Presentación: permitir que a medida que vas abriendo el rollo los niños lean el texto en forma conjunta. Luego darás una leída en forma fuerte y clara. </a:t>
            </a:r>
          </a:p>
          <a:p>
            <a:r>
              <a:rPr lang="es-ES" dirty="0" smtClean="0"/>
              <a:t>Explicación: con breves palabras explicarás el texto. Recordando y enfatizando la lección del día de hoy. </a:t>
            </a:r>
          </a:p>
          <a:p>
            <a:r>
              <a:rPr lang="es-ES" dirty="0" smtClean="0"/>
              <a:t>Ejemplo: Hemos estudiado hoy, que con Jesús podemos salir victoriosos. Por eso debemos darle siempre gracias a Dios. Con su ayuda, la victoria estará asegurada.</a:t>
            </a:r>
          </a:p>
          <a:p>
            <a:r>
              <a:rPr lang="es-ES" dirty="0" smtClean="0"/>
              <a:t>Repetición: emplea métodos innovadores para el repaso de la lección. </a:t>
            </a:r>
          </a:p>
          <a:p>
            <a:r>
              <a:rPr lang="es-ES" dirty="0" smtClean="0"/>
              <a:t>Aplicación: es importante con breves palabras aplicar el texto a la vida del niño según lo estudiado hoy. </a:t>
            </a:r>
          </a:p>
          <a:p>
            <a:endParaRPr lang="es-ES" dirty="0" smtClean="0"/>
          </a:p>
          <a:p>
            <a:r>
              <a:rPr lang="es-ES" dirty="0" smtClean="0"/>
              <a:t>Te recomiendo que leas el Manual de instrucciones, así, puedes cada día perfeccionar la manera de enseñar a los niños.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34</a:t>
            </a:fld>
            <a:endParaRPr lang="es-ES"/>
          </a:p>
        </p:txBody>
      </p:sp>
    </p:spTree>
    <p:extLst>
      <p:ext uri="{BB962C8B-B14F-4D97-AF65-F5344CB8AC3E}">
        <p14:creationId xmlns:p14="http://schemas.microsoft.com/office/powerpoint/2010/main" val="303245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9600" b="1" cap="none" dirty="0" smtClean="0">
                <a:ln w="6600">
                  <a:solidFill>
                    <a:schemeClr val="accent2"/>
                  </a:solidFill>
                  <a:prstDash val="solid"/>
                </a:ln>
                <a:solidFill>
                  <a:srgbClr val="FFFFFF"/>
                </a:solidFill>
                <a:effectLst>
                  <a:outerShdw dist="38100" dir="2700000" algn="tl" rotWithShape="0">
                    <a:schemeClr val="accent2"/>
                  </a:outerShdw>
                </a:effectLst>
              </a:rPr>
              <a:t>“Mas gracias sean dadas a Dios, </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35</a:t>
            </a:fld>
            <a:endParaRPr lang="es-ES"/>
          </a:p>
        </p:txBody>
      </p:sp>
    </p:spTree>
    <p:extLst>
      <p:ext uri="{BB962C8B-B14F-4D97-AF65-F5344CB8AC3E}">
        <p14:creationId xmlns:p14="http://schemas.microsoft.com/office/powerpoint/2010/main" val="37119049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que nos da la victoria </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36</a:t>
            </a:fld>
            <a:endParaRPr lang="es-ES"/>
          </a:p>
        </p:txBody>
      </p:sp>
    </p:spTree>
    <p:extLst>
      <p:ext uri="{BB962C8B-B14F-4D97-AF65-F5344CB8AC3E}">
        <p14:creationId xmlns:p14="http://schemas.microsoft.com/office/powerpoint/2010/main" val="31373638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por medio de nuestro Señor Jesucristo”. </a:t>
            </a:r>
            <a:r>
              <a:rPr lang="es-ES" baseline="0" dirty="0" smtClean="0"/>
              <a:t>  </a:t>
            </a:r>
            <a:r>
              <a:rPr lang="es-ES" dirty="0" smtClean="0"/>
              <a:t>1 Corintios 15:57</a:t>
            </a:r>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37</a:t>
            </a:fld>
            <a:endParaRPr lang="es-ES"/>
          </a:p>
        </p:txBody>
      </p:sp>
    </p:spTree>
    <p:extLst>
      <p:ext uri="{BB962C8B-B14F-4D97-AF65-F5344CB8AC3E}">
        <p14:creationId xmlns:p14="http://schemas.microsoft.com/office/powerpoint/2010/main" val="34717412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Momento de oración</a:t>
            </a:r>
          </a:p>
          <a:p>
            <a:r>
              <a:rPr lang="es-ES" dirty="0" smtClean="0"/>
              <a:t>Como ya sabes, este es un momento importante en el que acercamos a los niños para que hablen con Dios. </a:t>
            </a:r>
          </a:p>
          <a:p>
            <a:r>
              <a:rPr lang="es-ES" dirty="0" smtClean="0"/>
              <a:t>Sugerencia: darle la oportunidad a 3 o 4 niños que cuenten sobre las victorias que han tenido con la ayuda de Jesús.</a:t>
            </a:r>
          </a:p>
          <a:p>
            <a:r>
              <a:rPr lang="es-ES" dirty="0" smtClean="0"/>
              <a:t>Hoy se dará gracias por las victorias obtenidas </a:t>
            </a:r>
          </a:p>
          <a:p>
            <a:r>
              <a:rPr lang="es-ES" dirty="0" smtClean="0"/>
              <a:t>Hacer una ronda con todos los niños, tomarse de la mano y orar juntos.</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38</a:t>
            </a:fld>
            <a:endParaRPr lang="es-ES"/>
          </a:p>
        </p:txBody>
      </p:sp>
    </p:spTree>
    <p:extLst>
      <p:ext uri="{BB962C8B-B14F-4D97-AF65-F5344CB8AC3E}">
        <p14:creationId xmlns:p14="http://schemas.microsoft.com/office/powerpoint/2010/main" val="14266709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Actividades</a:t>
            </a:r>
          </a:p>
          <a:p>
            <a:r>
              <a:rPr lang="es-ES" dirty="0" smtClean="0"/>
              <a:t>Niños +8: Completa el cuadro escribiendo situaciones de la vida donde has tenido que tomar decisiones importantes. Marca con una cruz los resultados obtenidos.</a:t>
            </a:r>
          </a:p>
          <a:p>
            <a:r>
              <a:rPr lang="es-ES" dirty="0" smtClean="0"/>
              <a:t>Niños de 0 – 7: Colorear el dibujo.</a:t>
            </a:r>
          </a:p>
          <a:p>
            <a:endParaRPr lang="es-ES" dirty="0" smtClean="0"/>
          </a:p>
          <a:p>
            <a:r>
              <a:rPr lang="es-ES" dirty="0" smtClean="0"/>
              <a:t>Opcional: </a:t>
            </a:r>
          </a:p>
          <a:p>
            <a:r>
              <a:rPr lang="es-ES" dirty="0" smtClean="0"/>
              <a:t>Escribir en un papel grande 2 o 3 situaciones por las cuales orar en esta semana para obtener victorias.</a:t>
            </a: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39</a:t>
            </a:fld>
            <a:endParaRPr lang="es-ES"/>
          </a:p>
        </p:txBody>
      </p:sp>
    </p:spTree>
    <p:extLst>
      <p:ext uri="{BB962C8B-B14F-4D97-AF65-F5344CB8AC3E}">
        <p14:creationId xmlns:p14="http://schemas.microsoft.com/office/powerpoint/2010/main" val="18733125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1" i="0" u="none" strike="noStrike" kern="1200" baseline="0" dirty="0" smtClean="0">
                <a:solidFill>
                  <a:schemeClr val="tx1"/>
                </a:solidFill>
                <a:latin typeface="+mn-lt"/>
                <a:ea typeface="+mn-ea"/>
                <a:cs typeface="+mn-cs"/>
              </a:rPr>
              <a:t>Conclusión</a:t>
            </a:r>
          </a:p>
          <a:p>
            <a:r>
              <a:rPr lang="es-ES" sz="1200" b="1" i="0" u="none" strike="noStrike" kern="1200" baseline="0" dirty="0" smtClean="0">
                <a:solidFill>
                  <a:schemeClr val="tx1"/>
                </a:solidFill>
                <a:latin typeface="+mn-lt"/>
                <a:ea typeface="+mn-ea"/>
                <a:cs typeface="+mn-cs"/>
              </a:rPr>
              <a:t>Gracias Padre por regalarme victorias.</a:t>
            </a:r>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40</a:t>
            </a:fld>
            <a:endParaRPr lang="es-ES"/>
          </a:p>
        </p:txBody>
      </p:sp>
    </p:spTree>
    <p:extLst>
      <p:ext uri="{BB962C8B-B14F-4D97-AF65-F5344CB8AC3E}">
        <p14:creationId xmlns:p14="http://schemas.microsoft.com/office/powerpoint/2010/main" val="3566604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Momento musical</a:t>
            </a:r>
          </a:p>
          <a:p>
            <a:r>
              <a:rPr lang="es-ES" dirty="0" smtClean="0"/>
              <a:t>Aprendemos la canción “VICTORIA”. Tener en cuenta el folleto de instrucciones. No olvidar que es un momento de alegría donde mostraremos nuestro amor por los niños.</a:t>
            </a:r>
            <a:endParaRPr lang="es-ES" baseline="0" dirty="0" smtClean="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41</a:t>
            </a:fld>
            <a:endParaRPr lang="es-ES"/>
          </a:p>
        </p:txBody>
      </p:sp>
    </p:spTree>
    <p:extLst>
      <p:ext uri="{BB962C8B-B14F-4D97-AF65-F5344CB8AC3E}">
        <p14:creationId xmlns:p14="http://schemas.microsoft.com/office/powerpoint/2010/main" val="2803278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Estoy feliz, feliz </a:t>
            </a:r>
            <a:endParaRPr lang="en-U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6</a:t>
            </a:fld>
            <a:endParaRPr lang="es-ES"/>
          </a:p>
        </p:txBody>
      </p:sp>
    </p:spTree>
    <p:extLst>
      <p:ext uri="{BB962C8B-B14F-4D97-AF65-F5344CB8AC3E}">
        <p14:creationId xmlns:p14="http://schemas.microsoft.com/office/powerpoint/2010/main" val="10977024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Tengo victoria, victoria, </a:t>
            </a:r>
            <a:endParaRPr lang="en-U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Victoria con Jesús</a:t>
            </a:r>
          </a:p>
          <a:p>
            <a:r>
              <a:rPr lang="es-ES_tradnl" sz="1200" kern="1200" dirty="0" smtClean="0">
                <a:solidFill>
                  <a:schemeClr val="tx1"/>
                </a:solidFill>
                <a:effectLst/>
                <a:latin typeface="+mn-lt"/>
                <a:ea typeface="+mn-ea"/>
                <a:cs typeface="+mn-cs"/>
              </a:rPr>
              <a:t>Tengo victoria, victoria, </a:t>
            </a:r>
            <a:endParaRPr lang="en-US" sz="1200" kern="1200" dirty="0" smtClean="0">
              <a:solidFill>
                <a:schemeClr val="tx1"/>
              </a:solidFill>
              <a:effectLst/>
              <a:latin typeface="+mn-lt"/>
              <a:ea typeface="+mn-ea"/>
              <a:cs typeface="+mn-cs"/>
            </a:endParaRPr>
          </a:p>
          <a:p>
            <a:r>
              <a:rPr lang="es-AR" sz="1200" kern="1200" dirty="0" smtClean="0">
                <a:solidFill>
                  <a:schemeClr val="tx1"/>
                </a:solidFill>
                <a:effectLst/>
                <a:latin typeface="+mn-lt"/>
                <a:ea typeface="+mn-ea"/>
                <a:cs typeface="+mn-cs"/>
              </a:rPr>
              <a:t>Victoria con Jesús</a:t>
            </a:r>
            <a:endParaRPr lang="es-ES" dirty="0" smtClean="0"/>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42</a:t>
            </a:fld>
            <a:endParaRPr lang="es-ES"/>
          </a:p>
        </p:txBody>
      </p:sp>
    </p:spTree>
    <p:extLst>
      <p:ext uri="{BB962C8B-B14F-4D97-AF65-F5344CB8AC3E}">
        <p14:creationId xmlns:p14="http://schemas.microsoft.com/office/powerpoint/2010/main" val="22228000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/Cuando Satanás me viene a tentar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43</a:t>
            </a:fld>
            <a:endParaRPr lang="es-ES"/>
          </a:p>
        </p:txBody>
      </p:sp>
    </p:spTree>
    <p:extLst>
      <p:ext uri="{BB962C8B-B14F-4D97-AF65-F5344CB8AC3E}">
        <p14:creationId xmlns:p14="http://schemas.microsoft.com/office/powerpoint/2010/main" val="22882599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Él está listo para ayudar/</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44</a:t>
            </a:fld>
            <a:endParaRPr lang="es-ES"/>
          </a:p>
        </p:txBody>
      </p:sp>
    </p:spTree>
    <p:extLst>
      <p:ext uri="{BB962C8B-B14F-4D97-AF65-F5344CB8AC3E}">
        <p14:creationId xmlns:p14="http://schemas.microsoft.com/office/powerpoint/2010/main" val="20335297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/y si alguna vez tú tentado estás </a:t>
            </a:r>
            <a:endParaRPr lang="en-US" sz="1200" kern="1200" dirty="0" smtClean="0">
              <a:solidFill>
                <a:schemeClr val="tx1"/>
              </a:solidFill>
              <a:effectLst/>
              <a:latin typeface="+mn-lt"/>
              <a:ea typeface="+mn-ea"/>
              <a:cs typeface="+mn-cs"/>
            </a:endParaRPr>
          </a:p>
          <a:p>
            <a:r>
              <a:rPr lang="es-ES_tradnl"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45</a:t>
            </a:fld>
            <a:endParaRPr lang="es-ES"/>
          </a:p>
        </p:txBody>
      </p:sp>
    </p:spTree>
    <p:extLst>
      <p:ext uri="{BB962C8B-B14F-4D97-AF65-F5344CB8AC3E}">
        <p14:creationId xmlns:p14="http://schemas.microsoft.com/office/powerpoint/2010/main" val="10609676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pídele ayuda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46</a:t>
            </a:fld>
            <a:endParaRPr lang="es-ES"/>
          </a:p>
        </p:txBody>
      </p:sp>
    </p:spTree>
    <p:extLst>
      <p:ext uri="{BB962C8B-B14F-4D97-AF65-F5344CB8AC3E}">
        <p14:creationId xmlns:p14="http://schemas.microsoft.com/office/powerpoint/2010/main" val="32011033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que Él va a estar.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47</a:t>
            </a:fld>
            <a:endParaRPr lang="es-ES"/>
          </a:p>
        </p:txBody>
      </p:sp>
    </p:spTree>
    <p:extLst>
      <p:ext uri="{BB962C8B-B14F-4D97-AF65-F5344CB8AC3E}">
        <p14:creationId xmlns:p14="http://schemas.microsoft.com/office/powerpoint/2010/main" val="28001915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u="none" strike="noStrike" kern="1200" baseline="0" dirty="0" smtClean="0">
                <a:solidFill>
                  <a:schemeClr val="tx1"/>
                </a:solidFill>
                <a:latin typeface="+mn-lt"/>
                <a:ea typeface="+mn-ea"/>
                <a:cs typeface="+mn-cs"/>
              </a:rPr>
              <a:t>Próximo tema:</a:t>
            </a:r>
          </a:p>
          <a:p>
            <a:r>
              <a:rPr lang="es-ES" sz="1200" b="0" i="0" u="none" strike="noStrike" kern="1200" baseline="0" dirty="0" smtClean="0">
                <a:solidFill>
                  <a:schemeClr val="tx1"/>
                </a:solidFill>
                <a:latin typeface="+mn-lt"/>
                <a:ea typeface="+mn-ea"/>
                <a:cs typeface="+mn-cs"/>
              </a:rPr>
              <a:t>Dios quiere que crezcas espiritualmente</a:t>
            </a:r>
          </a:p>
          <a:p>
            <a:endParaRPr lang="en-U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48</a:t>
            </a:fld>
            <a:endParaRPr lang="es-ES"/>
          </a:p>
        </p:txBody>
      </p:sp>
    </p:spTree>
    <p:extLst>
      <p:ext uri="{BB962C8B-B14F-4D97-AF65-F5344CB8AC3E}">
        <p14:creationId xmlns:p14="http://schemas.microsoft.com/office/powerpoint/2010/main" val="3346132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Feliz, feliz por encontrarme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7</a:t>
            </a:fld>
            <a:endParaRPr lang="es-ES"/>
          </a:p>
        </p:txBody>
      </p:sp>
    </p:spTree>
    <p:extLst>
      <p:ext uri="{BB962C8B-B14F-4D97-AF65-F5344CB8AC3E}">
        <p14:creationId xmlns:p14="http://schemas.microsoft.com/office/powerpoint/2010/main" val="7922727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hoy aquí.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8</a:t>
            </a:fld>
            <a:endParaRPr lang="es-ES"/>
          </a:p>
        </p:txBody>
      </p:sp>
    </p:spTree>
    <p:extLst>
      <p:ext uri="{BB962C8B-B14F-4D97-AF65-F5344CB8AC3E}">
        <p14:creationId xmlns:p14="http://schemas.microsoft.com/office/powerpoint/2010/main" val="11641557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AR" sz="1200" kern="1200" dirty="0" smtClean="0">
                <a:solidFill>
                  <a:schemeClr val="tx1"/>
                </a:solidFill>
                <a:effectLst/>
                <a:latin typeface="+mn-lt"/>
                <a:ea typeface="+mn-ea"/>
                <a:cs typeface="+mn-cs"/>
              </a:rPr>
              <a:t>Estoy feliz, feliz </a:t>
            </a:r>
            <a:endParaRPr lang="en-US" sz="1200" kern="1200" dirty="0" smtClean="0">
              <a:solidFill>
                <a:schemeClr val="tx1"/>
              </a:solidFill>
              <a:effectLst/>
              <a:latin typeface="+mn-lt"/>
              <a:ea typeface="+mn-ea"/>
              <a:cs typeface="+mn-cs"/>
            </a:endParaRPr>
          </a:p>
          <a:p>
            <a:endParaRPr lang="es-ES" dirty="0"/>
          </a:p>
        </p:txBody>
      </p:sp>
      <p:sp>
        <p:nvSpPr>
          <p:cNvPr id="4" name="Marcador de número de diapositiva 3"/>
          <p:cNvSpPr>
            <a:spLocks noGrp="1"/>
          </p:cNvSpPr>
          <p:nvPr>
            <p:ph type="sldNum" sz="quarter" idx="10"/>
          </p:nvPr>
        </p:nvSpPr>
        <p:spPr/>
        <p:txBody>
          <a:bodyPr/>
          <a:lstStyle/>
          <a:p>
            <a:fld id="{97D4BB38-2622-4434-A4CE-EEC392BD68CC}" type="slidenum">
              <a:rPr lang="es-ES" smtClean="0"/>
              <a:t>9</a:t>
            </a:fld>
            <a:endParaRPr lang="es-ES"/>
          </a:p>
        </p:txBody>
      </p:sp>
    </p:spTree>
    <p:extLst>
      <p:ext uri="{BB962C8B-B14F-4D97-AF65-F5344CB8AC3E}">
        <p14:creationId xmlns:p14="http://schemas.microsoft.com/office/powerpoint/2010/main" val="313151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Feliz, feliz por encontrarme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10</a:t>
            </a:fld>
            <a:endParaRPr lang="es-ES"/>
          </a:p>
        </p:txBody>
      </p:sp>
    </p:spTree>
    <p:extLst>
      <p:ext uri="{BB962C8B-B14F-4D97-AF65-F5344CB8AC3E}">
        <p14:creationId xmlns:p14="http://schemas.microsoft.com/office/powerpoint/2010/main" val="40921169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_tradnl" sz="1200" kern="1200" dirty="0" smtClean="0">
                <a:solidFill>
                  <a:schemeClr val="tx1"/>
                </a:solidFill>
                <a:effectLst/>
                <a:latin typeface="+mn-lt"/>
                <a:ea typeface="+mn-ea"/>
                <a:cs typeface="+mn-cs"/>
              </a:rPr>
              <a:t>hoy aquí. </a:t>
            </a:r>
            <a:endParaRPr lang="en-US"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97D4BB38-2622-4434-A4CE-EEC392BD68CC}" type="slidenum">
              <a:rPr lang="es-ES" smtClean="0"/>
              <a:t>11</a:t>
            </a:fld>
            <a:endParaRPr lang="es-ES"/>
          </a:p>
        </p:txBody>
      </p:sp>
    </p:spTree>
    <p:extLst>
      <p:ext uri="{BB962C8B-B14F-4D97-AF65-F5344CB8AC3E}">
        <p14:creationId xmlns:p14="http://schemas.microsoft.com/office/powerpoint/2010/main" val="3581849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editar el estilo de subtítulo del patrón</a:t>
            </a:r>
            <a:endParaRPr lang="en-US" dirty="0"/>
          </a:p>
        </p:txBody>
      </p:sp>
      <p:sp>
        <p:nvSpPr>
          <p:cNvPr id="4" name="Date Placeholder 3"/>
          <p:cNvSpPr>
            <a:spLocks noGrp="1"/>
          </p:cNvSpPr>
          <p:nvPr>
            <p:ph type="dt" sz="half" idx="10"/>
          </p:nvPr>
        </p:nvSpPr>
        <p:spPr>
          <a:xfrm>
            <a:off x="7983232" y="5037663"/>
            <a:ext cx="897467" cy="279400"/>
          </a:xfrm>
        </p:spPr>
        <p:txBody>
          <a:bodyPr/>
          <a:lstStyle/>
          <a:p>
            <a:fld id="{F6E0E8E6-B6EB-498A-BC29-48D81AAAA5B6}" type="datetimeFigureOut">
              <a:rPr lang="en-US" smtClean="0"/>
              <a:t>8/3/2019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pPr/>
              <a:t>‹Nº›</a:t>
            </a:fld>
            <a:endParaRPr lang="en-US" dirty="0"/>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44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12745460"/>
      </p:ext>
    </p:extLst>
  </p:cSld>
  <p:clrMapOvr>
    <a:masterClrMapping/>
  </p:clrMapOvr>
  <p:timing>
    <p:tnLst>
      <p:par>
        <p:cTn id="1" dur="indefinite" restart="never" nodeType="tmRoot"/>
      </p:par>
    </p:tnLst>
  </p:timing>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5561753"/>
      </p:ext>
    </p:extLst>
  </p:cSld>
  <p:clrMapOvr>
    <a:masterClrMapping/>
  </p:clrMapOvr>
  <p:timing>
    <p:tnLst>
      <p:par>
        <p:cTn id="1" dur="indefinite" restart="never" nodeType="tmRoot"/>
      </p:par>
    </p:tnLst>
  </p:timing>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Editar el estilo de texto del patrón</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9475403"/>
      </p:ext>
    </p:extLst>
  </p:cSld>
  <p:clrMapOvr>
    <a:masterClrMapping/>
  </p:clrMapOvr>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049728652"/>
      </p:ext>
    </p:extLst>
  </p:cSld>
  <p:clrMapOvr>
    <a:masterClrMapping/>
  </p:clrMapOvr>
  <p:timing>
    <p:tnLst>
      <p:par>
        <p:cTn id="1" dur="indefinite" restart="never" nodeType="tmRoot"/>
      </p:par>
    </p:tnLst>
  </p:timing>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019296438"/>
      </p:ext>
    </p:extLst>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95200007"/>
      </p:ext>
    </p:extLst>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41442615"/>
      </p:ext>
    </p:extLst>
  </p:cSld>
  <p:clrMapOvr>
    <a:masterClrMapping/>
  </p:clrMapOvr>
  <p:timing>
    <p:tnLst>
      <p:par>
        <p:cTn id="1" dur="indefinite" restart="never" nodeType="tmRoot"/>
      </p:par>
    </p:tnLst>
  </p:timing>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7912216"/>
      </p:ext>
    </p:extLst>
  </p:cSld>
  <p:clrMapOvr>
    <a:masterClrMapping/>
  </p:clrMapOvr>
  <p:timing>
    <p:tnLst>
      <p:par>
        <p:cTn id="1" dur="indefinite" restart="never" nodeType="tmRoot"/>
      </p:par>
    </p:tnLst>
  </p:timing>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D041493-8214-4CD3-9E66-4A7CE0239274}"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644298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3208093840"/>
      </p:ext>
    </p:extLst>
  </p:cSld>
  <p:clrMapOvr>
    <a:masterClrMapping/>
  </p:clrMapOvr>
  <p:timing>
    <p:tnLst>
      <p:par>
        <p:cTn id="1" dur="indefinite" restart="never" nodeType="tmRoot"/>
      </p:par>
    </p:tnLst>
  </p:timing>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Editar el estilo de texto del patrón</a:t>
            </a:r>
          </a:p>
        </p:txBody>
      </p:sp>
      <p:sp>
        <p:nvSpPr>
          <p:cNvPr id="4" name="Date Placeholder 3"/>
          <p:cNvSpPr>
            <a:spLocks noGrp="1"/>
          </p:cNvSpPr>
          <p:nvPr>
            <p:ph type="dt" sz="half" idx="10"/>
          </p:nvPr>
        </p:nvSpPr>
        <p:spPr/>
        <p:txBody>
          <a:bodyPr/>
          <a:lstStyle/>
          <a:p>
            <a:fld id="{CD45397E-FD2D-4D0A-B33C-2E5AEFAED143}" type="datetimeFigureOut">
              <a:rPr lang="en-US" smtClean="0"/>
              <a:t>8/3/2019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7477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946299208"/>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069368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6BF0C016-2580-485A-AC4B-4452BC379743}" type="datetimeFigureOut">
              <a:rPr lang="en-US" smtClean="0"/>
              <a:t>8/3/2019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33383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F0C8E6-7044-439E-9AE7-82A0C81AB0F0}" type="datetimeFigureOut">
              <a:rPr lang="en-US" smtClean="0"/>
              <a:t>8/3/2019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720168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61EAF71F-1A43-41B7-B605-0710A83174B7}"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‹Nº›</a:t>
            </a:fld>
            <a:endParaRPr lang="en-US" dirty="0"/>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94613440"/>
      </p:ext>
    </p:extLst>
  </p:cSld>
  <p:clrMapOvr>
    <a:masterClrMapping/>
  </p:clrMapOvr>
  <p:timing>
    <p:tnLst>
      <p:par>
        <p:cTn id="1" dur="indefinite" restart="never" nodeType="tmRoot"/>
      </p:par>
    </p:tnLst>
  </p:timing>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Editar el estilo de texto del patrón</a:t>
            </a:r>
          </a:p>
        </p:txBody>
      </p:sp>
      <p:sp>
        <p:nvSpPr>
          <p:cNvPr id="5" name="Date Placeholder 4"/>
          <p:cNvSpPr>
            <a:spLocks noGrp="1"/>
          </p:cNvSpPr>
          <p:nvPr>
            <p:ph type="dt" sz="half" idx="10"/>
          </p:nvPr>
        </p:nvSpPr>
        <p:spPr/>
        <p:txBody>
          <a:bodyPr/>
          <a:lstStyle/>
          <a:p>
            <a:fld id="{064520B5-A0C9-4D15-A71B-70A075D52D64}" type="datetimeFigureOut">
              <a:rPr lang="en-US" smtClean="0"/>
              <a:t>8/3/2019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752294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1EAF71F-1A43-41B7-B605-0710A83174B7}" type="datetimeFigureOut">
              <a:rPr lang="en-US" smtClean="0"/>
              <a:t>8/3/2019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264086019"/>
      </p:ext>
    </p:extLst>
  </p:cSld>
  <p:clrMap bg1="lt1" tx1="dk1" bg2="lt2" tx2="dk2" accent1="accent1" accent2="accent2" accent3="accent3" accent4="accent4" accent5="accent5" accent6="accent6" hlink="hlink" folHlink="folHlink"/>
  <p:sldLayoutIdLst>
    <p:sldLayoutId id="2147484171" r:id="rId1"/>
    <p:sldLayoutId id="2147484172" r:id="rId2"/>
    <p:sldLayoutId id="2147484173" r:id="rId3"/>
    <p:sldLayoutId id="2147484174" r:id="rId4"/>
    <p:sldLayoutId id="2147484175" r:id="rId5"/>
    <p:sldLayoutId id="2147484176" r:id="rId6"/>
    <p:sldLayoutId id="2147484177" r:id="rId7"/>
    <p:sldLayoutId id="2147484178" r:id="rId8"/>
    <p:sldLayoutId id="2147484179" r:id="rId9"/>
    <p:sldLayoutId id="2147484180" r:id="rId10"/>
    <p:sldLayoutId id="2147484181" r:id="rId11"/>
    <p:sldLayoutId id="2147484182" r:id="rId12"/>
    <p:sldLayoutId id="2147484183" r:id="rId13"/>
    <p:sldLayoutId id="2147484184" r:id="rId14"/>
    <p:sldLayoutId id="2147484185" r:id="rId15"/>
    <p:sldLayoutId id="2147484186" r:id="rId16"/>
    <p:sldLayoutId id="2147484187" r:id="rId17"/>
    <p:sldLayoutId id="2147484188" r:id="rId18"/>
  </p:sldLayoutIdLst>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1.xml"/><Relationship Id="rId1" Type="http://schemas.openxmlformats.org/officeDocument/2006/relationships/slideLayout" Target="../slideLayouts/slideLayout18.xml"/><Relationship Id="rId5" Type="http://schemas.microsoft.com/office/2007/relationships/hdphoto" Target="../media/hdphoto1.wdp"/><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2.xml"/><Relationship Id="rId1" Type="http://schemas.openxmlformats.org/officeDocument/2006/relationships/slideLayout" Target="../slideLayouts/slideLayout18.xml"/><Relationship Id="rId5" Type="http://schemas.microsoft.com/office/2007/relationships/hdphoto" Target="../media/hdphoto2.wdp"/><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8.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image" Target="../media/image31.jpg"/></Relationships>
</file>

<file path=ppt/slides/_rels/slide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32.jpg"/></Relationships>
</file>

<file path=ppt/slides/_rels/slide2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7.xml"/><Relationship Id="rId1" Type="http://schemas.openxmlformats.org/officeDocument/2006/relationships/slideLayout" Target="../slideLayouts/slideLayout18.xml"/><Relationship Id="rId4"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8.xml"/><Relationship Id="rId1" Type="http://schemas.openxmlformats.org/officeDocument/2006/relationships/slideLayout" Target="../slideLayouts/slideLayout18.xml"/><Relationship Id="rId4" Type="http://schemas.openxmlformats.org/officeDocument/2006/relationships/image" Target="../media/image34.jpg"/></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9.xml"/><Relationship Id="rId1" Type="http://schemas.openxmlformats.org/officeDocument/2006/relationships/slideLayout" Target="../slideLayouts/slideLayout18.xml"/><Relationship Id="rId4" Type="http://schemas.openxmlformats.org/officeDocument/2006/relationships/image" Target="../media/image35.jp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0.xml"/><Relationship Id="rId1" Type="http://schemas.openxmlformats.org/officeDocument/2006/relationships/slideLayout" Target="../slideLayouts/slideLayout18.xml"/><Relationship Id="rId4" Type="http://schemas.openxmlformats.org/officeDocument/2006/relationships/image" Target="../media/image36.jp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18.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18.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18.xml"/><Relationship Id="rId5" Type="http://schemas.openxmlformats.org/officeDocument/2006/relationships/image" Target="../media/image10.jpg"/><Relationship Id="rId4" Type="http://schemas.openxmlformats.org/officeDocument/2006/relationships/image" Target="../media/image12.png"/></Relationships>
</file>

<file path=ppt/slides/_rels/slide4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0.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1.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4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2.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14.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gradFill>
          <a:gsLst>
            <a:gs pos="0">
              <a:srgbClr val="FF6600"/>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rot="240778">
            <a:off x="4790181" y="2478186"/>
            <a:ext cx="2750784" cy="2603973"/>
          </a:xfrm>
          <a:prstGeom prst="rect">
            <a:avLst/>
          </a:prstGeom>
        </p:spPr>
      </p:pic>
      <p:pic>
        <p:nvPicPr>
          <p:cNvPr id="3" name="Imagen 2"/>
          <p:cNvPicPr>
            <a:picLocks noChangeAspect="1"/>
          </p:cNvPicPr>
          <p:nvPr/>
        </p:nvPicPr>
        <p:blipFill>
          <a:blip r:embed="rId3"/>
          <a:stretch>
            <a:fillRect/>
          </a:stretch>
        </p:blipFill>
        <p:spPr>
          <a:xfrm>
            <a:off x="10086923" y="236776"/>
            <a:ext cx="1865538" cy="701101"/>
          </a:xfrm>
          <a:prstGeom prst="rect">
            <a:avLst/>
          </a:prstGeom>
        </p:spPr>
      </p:pic>
    </p:spTree>
    <p:extLst>
      <p:ext uri="{BB962C8B-B14F-4D97-AF65-F5344CB8AC3E}">
        <p14:creationId xmlns:p14="http://schemas.microsoft.com/office/powerpoint/2010/main" val="3623154545"/>
      </p:ext>
    </p:extLst>
  </p:cSld>
  <p:clrMapOvr>
    <a:masterClrMapping/>
  </p:clrMapOvr>
  <p:transition spd="slow" advClick="0" advTm="50">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Resultado de imagen para niÃ±os fel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224" y="1325109"/>
            <a:ext cx="6915150" cy="4610100"/>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Feliz, feliz por encontrarme </a:t>
            </a:r>
          </a:p>
        </p:txBody>
      </p:sp>
    </p:spTree>
    <p:extLst>
      <p:ext uri="{BB962C8B-B14F-4D97-AF65-F5344CB8AC3E}">
        <p14:creationId xmlns:p14="http://schemas.microsoft.com/office/powerpoint/2010/main" val="503297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0" y="2669079"/>
            <a:ext cx="11830049" cy="4106022"/>
          </a:xfrm>
          <a:prstGeom prst="rect">
            <a:avLst/>
          </a:prstGeom>
          <a:effectLst/>
        </p:spPr>
        <p:txBody>
          <a:bodyPr vert="horz" lIns="91440" tIns="45720" rIns="91440" bIns="45720" rtlCol="0" anchor="ctr">
            <a:noAutofit/>
            <a:scene3d>
              <a:camera prst="orthographicFront"/>
              <a:lightRig rig="harsh" dir="t"/>
            </a:scene3d>
            <a:sp3d extrusionH="57150" prstMaterial="matte">
              <a:bevelT w="63500" h="12700" prst="angle"/>
              <a:contourClr>
                <a:schemeClr val="bg1">
                  <a:lumMod val="65000"/>
                </a:schemeClr>
              </a:contourClr>
            </a:sp3d>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13800" b="1" dirty="0" smtClean="0">
                <a:ln/>
                <a:solidFill>
                  <a:schemeClr val="accent3"/>
                </a:solidFill>
              </a:rPr>
              <a:t>HOY AQUÍ</a:t>
            </a:r>
            <a:endParaRPr lang="es-ES" sz="13800" b="1" dirty="0">
              <a:ln/>
              <a:solidFill>
                <a:schemeClr val="accent3"/>
              </a:solidFill>
            </a:endParaRPr>
          </a:p>
        </p:txBody>
      </p:sp>
    </p:spTree>
    <p:extLst>
      <p:ext uri="{BB962C8B-B14F-4D97-AF65-F5344CB8AC3E}">
        <p14:creationId xmlns:p14="http://schemas.microsoft.com/office/powerpoint/2010/main" val="114099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Resultado de imagen para niÃ±os cantan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9611" y="1344935"/>
            <a:ext cx="8186777" cy="4615797"/>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Puedo cantar la, la </a:t>
            </a:r>
          </a:p>
        </p:txBody>
      </p:sp>
    </p:spTree>
    <p:extLst>
      <p:ext uri="{BB962C8B-B14F-4D97-AF65-F5344CB8AC3E}">
        <p14:creationId xmlns:p14="http://schemas.microsoft.com/office/powerpoint/2010/main" val="31614603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44173" y="931095"/>
            <a:ext cx="8587528" cy="536720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Puedo hablar con Dios </a:t>
            </a:r>
          </a:p>
        </p:txBody>
      </p:sp>
    </p:spTree>
    <p:extLst>
      <p:ext uri="{BB962C8B-B14F-4D97-AF65-F5344CB8AC3E}">
        <p14:creationId xmlns:p14="http://schemas.microsoft.com/office/powerpoint/2010/main" val="220552246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513609" y="1211600"/>
            <a:ext cx="7793182" cy="4675909"/>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Puedo aprender de Aquel </a:t>
            </a:r>
          </a:p>
        </p:txBody>
      </p:sp>
    </p:spTree>
    <p:extLst>
      <p:ext uri="{BB962C8B-B14F-4D97-AF65-F5344CB8AC3E}">
        <p14:creationId xmlns:p14="http://schemas.microsoft.com/office/powerpoint/2010/main" val="207427290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997534" y="1421545"/>
            <a:ext cx="7910932" cy="4462577"/>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Que me </a:t>
            </a:r>
            <a:r>
              <a:rPr lang="es-ES" sz="4000" b="1" dirty="0" smtClean="0">
                <a:ln w="6600">
                  <a:solidFill>
                    <a:schemeClr val="accent2"/>
                  </a:solidFill>
                  <a:prstDash val="solid"/>
                </a:ln>
                <a:solidFill>
                  <a:srgbClr val="FFFFFF"/>
                </a:solidFill>
                <a:effectLst>
                  <a:outerShdw dist="38100" dir="2700000" algn="tl" rotWithShape="0">
                    <a:schemeClr val="accent2"/>
                  </a:outerShdw>
                </a:effectLst>
              </a:rPr>
              <a:t>creó</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64328782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2366779" y="1336163"/>
            <a:ext cx="5251388" cy="4633341"/>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y </a:t>
            </a:r>
            <a:r>
              <a:rPr lang="es-ES" sz="4000" b="1" dirty="0" smtClean="0">
                <a:ln w="6600">
                  <a:solidFill>
                    <a:schemeClr val="accent2"/>
                  </a:solidFill>
                  <a:prstDash val="solid"/>
                </a:ln>
                <a:solidFill>
                  <a:srgbClr val="FFFFFF"/>
                </a:solidFill>
                <a:effectLst>
                  <a:outerShdw dist="38100" dir="2700000" algn="tl" rotWithShape="0">
                    <a:schemeClr val="accent2"/>
                  </a:outerShdw>
                </a:effectLst>
              </a:rPr>
              <a:t>salvó</a:t>
            </a:r>
            <a:endParaRPr lang="es-ES" sz="40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1628047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46835" y="452877"/>
            <a:ext cx="7212330" cy="5652703"/>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Las manos voy a alzar </a:t>
            </a:r>
          </a:p>
        </p:txBody>
      </p:sp>
    </p:spTree>
    <p:extLst>
      <p:ext uri="{BB962C8B-B14F-4D97-AF65-F5344CB8AC3E}">
        <p14:creationId xmlns:p14="http://schemas.microsoft.com/office/powerpoint/2010/main" val="393345439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1171798" y="875481"/>
            <a:ext cx="7820530" cy="5181101"/>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Un salto voy a dar </a:t>
            </a:r>
          </a:p>
        </p:txBody>
      </p:sp>
    </p:spTree>
    <p:extLst>
      <p:ext uri="{BB962C8B-B14F-4D97-AF65-F5344CB8AC3E}">
        <p14:creationId xmlns:p14="http://schemas.microsoft.com/office/powerpoint/2010/main" val="40864385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519909" y="628650"/>
            <a:ext cx="9384635" cy="5772528"/>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De gran felicidad </a:t>
            </a:r>
          </a:p>
        </p:txBody>
      </p:sp>
    </p:spTree>
    <p:extLst>
      <p:ext uri="{BB962C8B-B14F-4D97-AF65-F5344CB8AC3E}">
        <p14:creationId xmlns:p14="http://schemas.microsoft.com/office/powerpoint/2010/main" val="119508781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2" name="Título 1"/>
          <p:cNvSpPr>
            <a:spLocks noGrp="1"/>
          </p:cNvSpPr>
          <p:nvPr>
            <p:ph type="ctrTitle"/>
          </p:nvPr>
        </p:nvSpPr>
        <p:spPr>
          <a:xfrm rot="20773002">
            <a:off x="321324" y="559078"/>
            <a:ext cx="3902141" cy="2332251"/>
          </a:xfr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noAutofit/>
          </a:bodyPr>
          <a:lstStyle/>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7 </a:t>
            </a:r>
            <a:r>
              <a:rPr lang="en-US" sz="40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días</a:t>
            </a: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de </a:t>
            </a:r>
            <a:b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evangelismo</a:t>
            </a:r>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a:t>
            </a:r>
            <a:b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br>
            <a:r>
              <a:rPr lang="en-US" sz="4000" b="1"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infantil</a:t>
            </a:r>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0851" y="5494857"/>
            <a:ext cx="1332364" cy="1176439"/>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7" name="CuadroTexto 6"/>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labibliatienerazon.org</a:t>
            </a:r>
            <a:endParaRPr lang="es-ES" dirty="0">
              <a:latin typeface="Abel" panose="02000506030000020004" pitchFamily="2" charset="0"/>
            </a:endParaRPr>
          </a:p>
        </p:txBody>
      </p:sp>
      <p:sp>
        <p:nvSpPr>
          <p:cNvPr id="8" name="Rectángulo 7"/>
          <p:cNvSpPr/>
          <p:nvPr/>
        </p:nvSpPr>
        <p:spPr>
          <a:xfrm>
            <a:off x="2000249" y="4710847"/>
            <a:ext cx="8534401" cy="2451953"/>
          </a:xfrm>
          <a:prstGeom prst="rect">
            <a:avLst/>
          </a:prstGeom>
        </p:spPr>
        <p:txBody>
          <a:bodyPr wrap="square">
            <a:spAutoFit/>
          </a:bodyPr>
          <a:lstStyle/>
          <a:p>
            <a:pPr algn="ctr"/>
            <a:r>
              <a:rPr lang="es-ES_tradnl"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Regalos de Dios </a:t>
            </a:r>
            <a:br>
              <a:rPr lang="es-ES_tradnl"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br>
            <a:r>
              <a:rPr lang="es-ES_tradnl" sz="11500" b="1" baseline="30000" dirty="0" smtClean="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para sus hijos</a:t>
            </a:r>
            <a:endParaRPr lang="es-ES_tradnl" sz="115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endParaRPr>
          </a:p>
        </p:txBody>
      </p:sp>
    </p:spTree>
    <p:extLst>
      <p:ext uri="{BB962C8B-B14F-4D97-AF65-F5344CB8AC3E}">
        <p14:creationId xmlns:p14="http://schemas.microsoft.com/office/powerpoint/2010/main" val="798525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225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325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789350" y="748935"/>
            <a:ext cx="8327300" cy="554936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De estar contigo acá </a:t>
            </a:r>
          </a:p>
        </p:txBody>
      </p:sp>
    </p:spTree>
    <p:extLst>
      <p:ext uri="{BB962C8B-B14F-4D97-AF65-F5344CB8AC3E}">
        <p14:creationId xmlns:p14="http://schemas.microsoft.com/office/powerpoint/2010/main" val="3509924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201680" y="1056212"/>
            <a:ext cx="5445738" cy="5445738"/>
          </a:xfrm>
          <a:prstGeom prst="rect">
            <a:avLst/>
          </a:prstGeom>
          <a:effectLst>
            <a:softEdge rad="635000"/>
          </a:effectLst>
        </p:spPr>
      </p:pic>
      <p:sp>
        <p:nvSpPr>
          <p:cNvPr id="2" name="Título 1"/>
          <p:cNvSpPr>
            <a:spLocks noGrp="1"/>
          </p:cNvSpPr>
          <p:nvPr>
            <p:ph type="title"/>
          </p:nvPr>
        </p:nvSpPr>
        <p:spPr>
          <a:xfrm>
            <a:off x="1295402" y="334432"/>
            <a:ext cx="9601196" cy="1303867"/>
          </a:xfrm>
        </p:spPr>
        <p:txBody>
          <a:bodyPr/>
          <a:lstStyle/>
          <a:p>
            <a:r>
              <a:rPr lang="es-ES" b="1" dirty="0" smtClean="0">
                <a:ln w="6600">
                  <a:solidFill>
                    <a:schemeClr val="accent2"/>
                  </a:solidFill>
                  <a:prstDash val="solid"/>
                </a:ln>
                <a:solidFill>
                  <a:srgbClr val="FFFFFF"/>
                </a:solidFill>
                <a:effectLst>
                  <a:outerShdw dist="38100" dir="2700000" algn="tl" rotWithShape="0">
                    <a:schemeClr val="accent2"/>
                  </a:outerShdw>
                </a:effectLst>
              </a:rPr>
              <a:t>LECCIÓN BÍBLICA DEL DÍA</a:t>
            </a:r>
            <a:endParaRPr lang="es-ES" b="1" dirty="0">
              <a:ln w="6600">
                <a:solidFill>
                  <a:schemeClr val="accent2"/>
                </a:solidFill>
                <a:prstDash val="solid"/>
              </a:ln>
              <a:solidFill>
                <a:srgbClr val="FFFFFF"/>
              </a:solidFill>
              <a:effectLst>
                <a:outerShdw dist="38100" dir="2700000" algn="tl" rotWithShape="0">
                  <a:schemeClr val="accent2"/>
                </a:outerShdw>
              </a:effectLst>
            </a:endParaRP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14644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2843148" y="309498"/>
            <a:ext cx="6505704" cy="6505704"/>
          </a:xfrm>
          <a:prstGeom prst="rect">
            <a:avLst/>
          </a:prstGeom>
          <a:effectLst>
            <a:softEdge rad="635000"/>
          </a:effectLst>
        </p:spPr>
      </p:pic>
    </p:spTree>
    <p:extLst>
      <p:ext uri="{BB962C8B-B14F-4D97-AF65-F5344CB8AC3E}">
        <p14:creationId xmlns:p14="http://schemas.microsoft.com/office/powerpoint/2010/main" val="13563504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2" name="Imagen 1"/>
          <p:cNvPicPr>
            <a:picLocks noChangeAspect="1"/>
          </p:cNvPicPr>
          <p:nvPr/>
        </p:nvPicPr>
        <p:blipFill rotWithShape="1">
          <a:blip r:embed="rId4">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b="16111"/>
          <a:stretch/>
        </p:blipFill>
        <p:spPr>
          <a:xfrm>
            <a:off x="2269759" y="-103251"/>
            <a:ext cx="7157181" cy="6961251"/>
          </a:xfrm>
          <a:prstGeom prst="rect">
            <a:avLst/>
          </a:prstGeom>
          <a:effectLst>
            <a:softEdge rad="635000"/>
          </a:effectLst>
        </p:spPr>
      </p:pic>
    </p:spTree>
    <p:extLst>
      <p:ext uri="{BB962C8B-B14F-4D97-AF65-F5344CB8AC3E}">
        <p14:creationId xmlns:p14="http://schemas.microsoft.com/office/powerpoint/2010/main" val="2283850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a:p>
        </p:txBody>
      </p:sp>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2667000" y="0"/>
            <a:ext cx="6858000" cy="6858000"/>
          </a:xfrm>
          <a:prstGeom prst="rect">
            <a:avLst/>
          </a:prstGeom>
          <a:effectLst>
            <a:softEdge rad="635000"/>
          </a:effectLst>
        </p:spPr>
      </p:pic>
    </p:spTree>
    <p:extLst>
      <p:ext uri="{BB962C8B-B14F-4D97-AF65-F5344CB8AC3E}">
        <p14:creationId xmlns:p14="http://schemas.microsoft.com/office/powerpoint/2010/main" val="5364998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8425" y="-28575"/>
            <a:ext cx="6915150" cy="6915150"/>
          </a:xfrm>
          <a:prstGeom prst="rect">
            <a:avLst/>
          </a:prstGeom>
          <a:effectLst>
            <a:softEdge rad="635000"/>
          </a:effectLst>
        </p:spPr>
      </p:pic>
      <p:sp>
        <p:nvSpPr>
          <p:cNvPr id="2" name="Título 1"/>
          <p:cNvSpPr>
            <a:spLocks noGrp="1"/>
          </p:cNvSpPr>
          <p:nvPr>
            <p:ph type="title"/>
          </p:nvPr>
        </p:nvSpPr>
        <p:spPr/>
        <p:txBody>
          <a:bodyPr/>
          <a:lstStyle/>
          <a:p>
            <a:endParaRPr lang="es-ES"/>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3055919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311" y="232704"/>
            <a:ext cx="7595378" cy="6392592"/>
          </a:xfrm>
          <a:prstGeom prst="rect">
            <a:avLst/>
          </a:prstGeom>
          <a:effectLst>
            <a:softEdge rad="635000"/>
          </a:effectLst>
        </p:spPr>
      </p:pic>
    </p:spTree>
    <p:extLst>
      <p:ext uri="{BB962C8B-B14F-4D97-AF65-F5344CB8AC3E}">
        <p14:creationId xmlns:p14="http://schemas.microsoft.com/office/powerpoint/2010/main" val="41727332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1546" y="224546"/>
            <a:ext cx="6408908" cy="6408908"/>
          </a:xfrm>
          <a:prstGeom prst="rect">
            <a:avLst/>
          </a:prstGeom>
          <a:effectLst>
            <a:softEdge rad="635000"/>
          </a:effectLst>
        </p:spPr>
      </p:pic>
    </p:spTree>
    <p:extLst>
      <p:ext uri="{BB962C8B-B14F-4D97-AF65-F5344CB8AC3E}">
        <p14:creationId xmlns:p14="http://schemas.microsoft.com/office/powerpoint/2010/main" val="4065629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S" dirty="0"/>
          </a:p>
        </p:txBody>
      </p:sp>
      <p:pic>
        <p:nvPicPr>
          <p:cNvPr id="8" name="Imagen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637" y="311728"/>
            <a:ext cx="8312727" cy="6234545"/>
          </a:xfrm>
          <a:prstGeom prst="rect">
            <a:avLst/>
          </a:prstGeom>
          <a:effectLst>
            <a:softEdge rad="635000"/>
          </a:effectLst>
        </p:spPr>
      </p:pic>
    </p:spTree>
    <p:extLst>
      <p:ext uri="{BB962C8B-B14F-4D97-AF65-F5344CB8AC3E}">
        <p14:creationId xmlns:p14="http://schemas.microsoft.com/office/powerpoint/2010/main" val="655667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2722" y="459155"/>
            <a:ext cx="5066556" cy="5939691"/>
          </a:xfrm>
          <a:prstGeom prst="rect">
            <a:avLst/>
          </a:prstGeom>
          <a:ln>
            <a:noFill/>
          </a:ln>
          <a:effectLst>
            <a:softEdge rad="112500"/>
          </a:effectLst>
        </p:spPr>
      </p:pic>
    </p:spTree>
    <p:extLst>
      <p:ext uri="{BB962C8B-B14F-4D97-AF65-F5344CB8AC3E}">
        <p14:creationId xmlns:p14="http://schemas.microsoft.com/office/powerpoint/2010/main" val="602978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4323" y="845128"/>
            <a:ext cx="9351818" cy="6234545"/>
          </a:xfrm>
          <a:prstGeom prst="rect">
            <a:avLst/>
          </a:prstGeom>
          <a:effectLst>
            <a:softEdge rad="635000"/>
          </a:effectLst>
        </p:spPr>
      </p:pic>
      <p:sp>
        <p:nvSpPr>
          <p:cNvPr id="6" name="Título 5"/>
          <p:cNvSpPr>
            <a:spLocks noGrp="1"/>
          </p:cNvSpPr>
          <p:nvPr>
            <p:ph type="ctrTitle"/>
          </p:nvPr>
        </p:nvSpPr>
        <p:spPr>
          <a:xfrm>
            <a:off x="257249" y="285751"/>
            <a:ext cx="11685965" cy="1523999"/>
          </a:xfrm>
        </p:spPr>
        <p:txBody>
          <a:bodyPr anchor="ctr"/>
          <a:lstStyle/>
          <a:p>
            <a:r>
              <a:rPr lang="es-ES" b="1" dirty="0">
                <a:ln w="6600">
                  <a:solidFill>
                    <a:schemeClr val="accent2"/>
                  </a:solidFill>
                  <a:prstDash val="solid"/>
                </a:ln>
                <a:solidFill>
                  <a:srgbClr val="FFFFFF"/>
                </a:solidFill>
                <a:effectLst>
                  <a:outerShdw dist="38100" dir="2700000" algn="tl" rotWithShape="0">
                    <a:schemeClr val="accent2"/>
                  </a:outerShdw>
                </a:effectLst>
              </a:rPr>
              <a:t>Dios quiere regalarte victorias</a:t>
            </a:r>
            <a:endParaRPr lang="en-US"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7" name="Subtítulo 6"/>
          <p:cNvSpPr>
            <a:spLocks noGrp="1"/>
          </p:cNvSpPr>
          <p:nvPr>
            <p:ph type="subTitle" idx="1"/>
          </p:nvPr>
        </p:nvSpPr>
        <p:spPr/>
        <p:txBody>
          <a:bodyPr/>
          <a:lstStyle/>
          <a:p>
            <a:endParaRPr lang="en-US"/>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0851" y="5494857"/>
            <a:ext cx="1332364" cy="1176439"/>
          </a:xfrm>
          <a:prstGeom prst="rect">
            <a:avLst/>
          </a:prstGeom>
        </p:spPr>
      </p:pic>
      <p:sp>
        <p:nvSpPr>
          <p:cNvPr id="12" name="Título 5"/>
          <p:cNvSpPr txBox="1">
            <a:spLocks/>
          </p:cNvSpPr>
          <p:nvPr/>
        </p:nvSpPr>
        <p:spPr>
          <a:xfrm>
            <a:off x="257249" y="5962650"/>
            <a:ext cx="2435149" cy="708646"/>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5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s-ES" sz="4000" b="1" dirty="0" smtClean="0">
                <a:ln w="6600">
                  <a:solidFill>
                    <a:schemeClr val="accent2"/>
                  </a:solidFill>
                  <a:prstDash val="solid"/>
                </a:ln>
                <a:solidFill>
                  <a:srgbClr val="FFFFFF"/>
                </a:solidFill>
                <a:effectLst>
                  <a:outerShdw dist="38100" dir="2700000" algn="tl" rotWithShape="0">
                    <a:schemeClr val="accent2"/>
                  </a:outerShdw>
                </a:effectLst>
              </a:rPr>
              <a:t>D</a:t>
            </a:r>
            <a:r>
              <a:rPr lang="en-US" sz="4000" b="1" dirty="0" err="1" smtClean="0">
                <a:ln w="6600">
                  <a:solidFill>
                    <a:schemeClr val="accent2"/>
                  </a:solidFill>
                  <a:prstDash val="solid"/>
                </a:ln>
                <a:solidFill>
                  <a:srgbClr val="FFFFFF"/>
                </a:solidFill>
                <a:effectLst>
                  <a:outerShdw dist="38100" dir="2700000" algn="tl" rotWithShape="0">
                    <a:schemeClr val="accent2"/>
                  </a:outerShdw>
                </a:effectLst>
              </a:rPr>
              <a:t>ía</a:t>
            </a:r>
            <a:r>
              <a:rPr lang="en-US" sz="4000" b="1" dirty="0" smtClean="0">
                <a:ln w="6600">
                  <a:solidFill>
                    <a:schemeClr val="accent2"/>
                  </a:solidFill>
                  <a:prstDash val="solid"/>
                </a:ln>
                <a:solidFill>
                  <a:srgbClr val="FFFFFF"/>
                </a:solidFill>
                <a:effectLst>
                  <a:outerShdw dist="38100" dir="2700000" algn="tl" rotWithShape="0">
                    <a:schemeClr val="accent2"/>
                  </a:outerShdw>
                </a:effectLst>
              </a:rPr>
              <a:t> 2</a:t>
            </a:r>
            <a:endParaRPr lang="es-ES" sz="4000" b="1" dirty="0" smtClean="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345524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0"/>
            <a:ext cx="6858000" cy="6858000"/>
          </a:xfrm>
          <a:prstGeom prst="rect">
            <a:avLst/>
          </a:prstGeom>
          <a:effectLst>
            <a:softEdge rad="635000"/>
          </a:effectLst>
        </p:spPr>
      </p:pic>
    </p:spTree>
    <p:extLst>
      <p:ext uri="{BB962C8B-B14F-4D97-AF65-F5344CB8AC3E}">
        <p14:creationId xmlns:p14="http://schemas.microsoft.com/office/powerpoint/2010/main" val="381877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67000" y="0"/>
            <a:ext cx="6858000" cy="6858000"/>
          </a:xfrm>
          <a:prstGeom prst="rect">
            <a:avLst/>
          </a:prstGeom>
          <a:effectLst>
            <a:softEdge rad="635000"/>
          </a:effectLst>
        </p:spPr>
      </p:pic>
    </p:spTree>
    <p:extLst>
      <p:ext uri="{BB962C8B-B14F-4D97-AF65-F5344CB8AC3E}">
        <p14:creationId xmlns:p14="http://schemas.microsoft.com/office/powerpoint/2010/main" val="269082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6077" y="333088"/>
            <a:ext cx="9259847" cy="6191825"/>
          </a:xfrm>
          <a:prstGeom prst="rect">
            <a:avLst/>
          </a:prstGeom>
          <a:effectLst>
            <a:softEdge rad="635000"/>
          </a:effectLst>
        </p:spPr>
      </p:pic>
    </p:spTree>
    <p:extLst>
      <p:ext uri="{BB962C8B-B14F-4D97-AF65-F5344CB8AC3E}">
        <p14:creationId xmlns:p14="http://schemas.microsoft.com/office/powerpoint/2010/main" val="6851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6" name="Imagen 5"/>
          <p:cNvPicPr>
            <a:picLocks noChangeAspect="1"/>
          </p:cNvPicPr>
          <p:nvPr/>
        </p:nvPicPr>
        <p:blipFill>
          <a:blip r:embed="rId4"/>
          <a:stretch>
            <a:fillRect/>
          </a:stretch>
        </p:blipFill>
        <p:spPr>
          <a:xfrm>
            <a:off x="1429995" y="540861"/>
            <a:ext cx="9199905" cy="5903939"/>
          </a:xfrm>
          <a:prstGeom prst="rect">
            <a:avLst/>
          </a:prstGeom>
          <a:effectLst>
            <a:softEdge rad="635000"/>
          </a:effectLst>
        </p:spPr>
      </p:pic>
    </p:spTree>
    <p:extLst>
      <p:ext uri="{BB962C8B-B14F-4D97-AF65-F5344CB8AC3E}">
        <p14:creationId xmlns:p14="http://schemas.microsoft.com/office/powerpoint/2010/main" val="222608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sz="quarter" idx="13"/>
          </p:nvPr>
        </p:nvSpPr>
        <p:spPr>
          <a:xfrm>
            <a:off x="514350" y="1600200"/>
            <a:ext cx="11144250" cy="2819400"/>
          </a:xfrm>
        </p:spPr>
        <p:txBody>
          <a:bodyPr>
            <a:normAutofit/>
          </a:bodyPr>
          <a:lstStyle/>
          <a:p>
            <a:pPr marL="0" indent="0" algn="ctr">
              <a:buNone/>
            </a:pPr>
            <a:r>
              <a:rPr lang="es-ES" sz="9800" dirty="0">
                <a:ln>
                  <a:solidFill>
                    <a:srgbClr val="FF0000"/>
                  </a:solidFill>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16200000" scaled="1"/>
                  <a:tileRect/>
                </a:gradFill>
                <a:effectLst>
                  <a:glow rad="228600">
                    <a:schemeClr val="accent1">
                      <a:satMod val="175000"/>
                      <a:alpha val="40000"/>
                    </a:schemeClr>
                  </a:glow>
                </a:effectLst>
              </a:rPr>
              <a:t>1 Corintios 15:57</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pic>
        <p:nvPicPr>
          <p:cNvPr id="8" name="Imagen 7"/>
          <p:cNvPicPr>
            <a:picLocks noChangeAspect="1"/>
          </p:cNvPicPr>
          <p:nvPr/>
        </p:nvPicPr>
        <p:blipFill rotWithShape="1">
          <a:blip r:embed="rId4"/>
          <a:srcRect t="65648"/>
          <a:stretch/>
        </p:blipFill>
        <p:spPr>
          <a:xfrm>
            <a:off x="5215" y="4360984"/>
            <a:ext cx="11678641" cy="2419647"/>
          </a:xfrm>
          <a:prstGeom prst="rect">
            <a:avLst/>
          </a:prstGeom>
          <a:effectLst>
            <a:softEdge rad="635000"/>
          </a:effectLst>
        </p:spPr>
      </p:pic>
    </p:spTree>
    <p:extLst>
      <p:ext uri="{BB962C8B-B14F-4D97-AF65-F5344CB8AC3E}">
        <p14:creationId xmlns:p14="http://schemas.microsoft.com/office/powerpoint/2010/main" val="2347353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625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“Mas gracias sean dadas a Dios, </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3020719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que nos da la victoria </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172739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rotWithShape="1">
          <a:blip r:embed="rId3"/>
          <a:srcRect t="65648"/>
          <a:stretch/>
        </p:blipFill>
        <p:spPr>
          <a:xfrm>
            <a:off x="5215" y="4360984"/>
            <a:ext cx="11678641" cy="2419647"/>
          </a:xfrm>
          <a:prstGeom prst="rect">
            <a:avLst/>
          </a:prstGeom>
          <a:effectLst>
            <a:softEdge rad="635000"/>
          </a:effectLst>
        </p:spPr>
      </p:pic>
      <p:sp>
        <p:nvSpPr>
          <p:cNvPr id="6" name="Marcador de contenido 2"/>
          <p:cNvSpPr txBox="1">
            <a:spLocks/>
          </p:cNvSpPr>
          <p:nvPr/>
        </p:nvSpPr>
        <p:spPr>
          <a:xfrm>
            <a:off x="685800" y="685801"/>
            <a:ext cx="10394707" cy="3675184"/>
          </a:xfrm>
          <a:prstGeom prst="rect">
            <a:avLst/>
          </a:prstGeom>
        </p:spPr>
        <p:txBody>
          <a:bodyPr vert="horz" lIns="91440" tIns="45720" rIns="91440" bIns="45720" rtlCol="0" anchor="ctr">
            <a:normAutofit fontScale="55000" lnSpcReduction="20000"/>
          </a:bodyPr>
          <a:lstStyle>
            <a:lvl1pPr marL="228600" indent="-228600" algn="l" defTabSz="914400" rtl="0" eaLnBrk="1" latinLnBrk="0" hangingPunct="1">
              <a:lnSpc>
                <a:spcPct val="120000"/>
              </a:lnSpc>
              <a:spcBef>
                <a:spcPts val="1000"/>
              </a:spcBef>
              <a:buClr>
                <a:schemeClr val="accent1"/>
              </a:buClr>
              <a:buSzPct val="160000"/>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60000"/>
              <a:buFont typeface="Arial" panose="020B0604020202020204" pitchFamily="34" charset="0"/>
              <a:buChar char="•"/>
              <a:defRPr sz="1400" kern="1200" cap="all" baseline="0">
                <a:solidFill>
                  <a:schemeClr val="tx1"/>
                </a:solidFill>
                <a:effectLst/>
                <a:latin typeface="+mn-lt"/>
                <a:ea typeface="+mn-ea"/>
                <a:cs typeface="+mn-cs"/>
              </a:defRPr>
            </a:lvl9pPr>
          </a:lstStyle>
          <a:p>
            <a:pPr marL="0" indent="0" algn="ctr">
              <a:buNone/>
            </a:pPr>
            <a:r>
              <a:rPr lang="es-ES" sz="13800" b="1" cap="none" dirty="0">
                <a:ln w="6600">
                  <a:solidFill>
                    <a:schemeClr val="accent2"/>
                  </a:solidFill>
                  <a:prstDash val="solid"/>
                </a:ln>
                <a:solidFill>
                  <a:srgbClr val="FFFFFF"/>
                </a:solidFill>
                <a:effectLst>
                  <a:outerShdw dist="38100" dir="2700000" algn="tl" rotWithShape="0">
                    <a:schemeClr val="accent2"/>
                  </a:outerShdw>
                </a:effectLst>
              </a:rPr>
              <a:t>por medio de nuestro Señor Jesucristo”. </a:t>
            </a:r>
            <a:endParaRPr lang="es-ES" sz="13800" b="1" cap="none" dirty="0" smtClean="0">
              <a:ln w="6600">
                <a:solidFill>
                  <a:schemeClr val="accent2"/>
                </a:solidFill>
                <a:prstDash val="solid"/>
              </a:ln>
              <a:solidFill>
                <a:srgbClr val="FFFFFF"/>
              </a:solidFill>
              <a:effectLst>
                <a:outerShdw dist="38100" dir="2700000" algn="tl" rotWithShape="0">
                  <a:schemeClr val="accent2"/>
                </a:outerShd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3546470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3"/>
          <a:stretch>
            <a:fillRect/>
          </a:stretch>
        </p:blipFill>
        <p:spPr>
          <a:xfrm>
            <a:off x="506656" y="432494"/>
            <a:ext cx="11169564" cy="6278649"/>
          </a:xfrm>
          <a:prstGeom prst="rect">
            <a:avLst/>
          </a:prstGeom>
          <a:effectLst>
            <a:softEdge rad="635000"/>
          </a:effectLst>
        </p:spPr>
      </p:pic>
      <p:sp>
        <p:nvSpPr>
          <p:cNvPr id="2" name="Título 1"/>
          <p:cNvSpPr>
            <a:spLocks noGrp="1"/>
          </p:cNvSpPr>
          <p:nvPr>
            <p:ph type="title"/>
          </p:nvPr>
        </p:nvSpPr>
        <p:spPr>
          <a:xfrm>
            <a:off x="723904" y="647700"/>
            <a:ext cx="5695946" cy="2457450"/>
          </a:xfrm>
        </p:spPr>
        <p:txBody>
          <a:bodyPr>
            <a:normAutofit/>
          </a:bodyPr>
          <a:lstStyle/>
          <a:p>
            <a: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t>Momento </a:t>
            </a:r>
            <a:b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br>
            <a:r>
              <a:rPr lang="es-ES" sz="6600" b="1" spc="50" dirty="0" smtClean="0">
                <a:ln w="9525" cmpd="sng">
                  <a:solidFill>
                    <a:schemeClr val="accent1"/>
                  </a:solidFill>
                  <a:prstDash val="solid"/>
                </a:ln>
                <a:solidFill>
                  <a:srgbClr val="70AD47">
                    <a:tint val="1000"/>
                  </a:srgbClr>
                </a:solidFill>
                <a:effectLst>
                  <a:glow rad="38100">
                    <a:schemeClr val="accent1">
                      <a:alpha val="40000"/>
                    </a:schemeClr>
                  </a:glow>
                </a:effectLst>
              </a:rPr>
              <a:t>de oración</a:t>
            </a:r>
            <a:endParaRPr lang="es-ES" sz="66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972790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p:cNvPicPr>
            <a:picLocks noChangeAspect="1"/>
          </p:cNvPicPr>
          <p:nvPr/>
        </p:nvPicPr>
        <p:blipFill>
          <a:blip r:embed="rId3"/>
          <a:stretch>
            <a:fillRect/>
          </a:stretch>
        </p:blipFill>
        <p:spPr>
          <a:xfrm>
            <a:off x="1295402" y="917341"/>
            <a:ext cx="9220200" cy="6142959"/>
          </a:xfrm>
          <a:prstGeom prst="rect">
            <a:avLst/>
          </a:prstGeom>
          <a:effectLst>
            <a:softEdge rad="635000"/>
          </a:effectLst>
        </p:spPr>
      </p:pic>
      <p:sp>
        <p:nvSpPr>
          <p:cNvPr id="2" name="Título 1"/>
          <p:cNvSpPr>
            <a:spLocks noGrp="1"/>
          </p:cNvSpPr>
          <p:nvPr>
            <p:ph type="title"/>
          </p:nvPr>
        </p:nvSpPr>
        <p:spPr>
          <a:xfrm>
            <a:off x="1295402" y="353482"/>
            <a:ext cx="9601196" cy="1303867"/>
          </a:xfrm>
        </p:spPr>
        <p:txBody>
          <a:bodyPr>
            <a:normAutofit/>
          </a:bodyPr>
          <a:lstStyle/>
          <a:p>
            <a:r>
              <a:rPr lang="es-AR" sz="6000" b="1" dirty="0" smtClean="0">
                <a:ln w="6600">
                  <a:solidFill>
                    <a:schemeClr val="accent2"/>
                  </a:solidFill>
                  <a:prstDash val="solid"/>
                </a:ln>
                <a:solidFill>
                  <a:srgbClr val="FFFFFF"/>
                </a:solidFill>
                <a:effectLst>
                  <a:outerShdw dist="38100" dir="2700000" algn="tl" rotWithShape="0">
                    <a:schemeClr val="accent2"/>
                  </a:outerShdw>
                </a:effectLst>
              </a:rPr>
              <a:t>ACTIVIDADES</a:t>
            </a:r>
            <a:endParaRPr lang="es-AR" sz="6000" b="1" dirty="0">
              <a:ln w="6600">
                <a:solidFill>
                  <a:schemeClr val="accent2"/>
                </a:solidFill>
                <a:prstDash val="solid"/>
              </a:ln>
              <a:solidFill>
                <a:srgbClr val="FFFFFF"/>
              </a:solidFill>
              <a:effectLst>
                <a:outerShdw dist="38100" dir="2700000" algn="tl" rotWithShape="0">
                  <a:schemeClr val="accent2"/>
                </a:outerShdw>
              </a:effectLst>
            </a:endParaRPr>
          </a:p>
        </p:txBody>
      </p:sp>
      <p:sp>
        <p:nvSpPr>
          <p:cNvPr id="5" name="Marcador de contenido 4"/>
          <p:cNvSpPr>
            <a:spLocks noGrp="1"/>
          </p:cNvSpPr>
          <p:nvPr>
            <p:ph sz="quarter" idx="13"/>
          </p:nvPr>
        </p:nvSpPr>
        <p:spPr/>
        <p:txBody>
          <a:bodyPr/>
          <a:lstStyle/>
          <a:p>
            <a:endParaRPr lang="es-ES" dirty="0"/>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42822293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100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471105"/>
            <a:ext cx="8392010" cy="6577283"/>
          </a:xfrm>
          <a:prstGeom prst="rect">
            <a:avLst/>
          </a:prstGeom>
          <a:effectLst>
            <a:softEdge rad="635000"/>
          </a:effectLst>
        </p:spPr>
      </p:pic>
      <p:sp>
        <p:nvSpPr>
          <p:cNvPr id="2" name="Título 1"/>
          <p:cNvSpPr>
            <a:spLocks noGrp="1"/>
          </p:cNvSpPr>
          <p:nvPr>
            <p:ph type="title"/>
          </p:nvPr>
        </p:nvSpPr>
        <p:spPr>
          <a:xfrm>
            <a:off x="1733552" y="4867274"/>
            <a:ext cx="8743948" cy="1514476"/>
          </a:xfrm>
        </p:spPr>
        <p:txBody>
          <a:bodyPr>
            <a:normAutofit/>
          </a:bodyPr>
          <a:lstStyle/>
          <a:p>
            <a:r>
              <a:rPr lang="en-US" sz="8800" b="1" spc="50" dirty="0">
                <a:ln w="9525" cmpd="sng">
                  <a:solidFill>
                    <a:schemeClr val="accent1"/>
                  </a:solidFill>
                  <a:prstDash val="solid"/>
                </a:ln>
                <a:solidFill>
                  <a:srgbClr val="70AD47">
                    <a:tint val="1000"/>
                  </a:srgbClr>
                </a:solidFill>
                <a:effectLst>
                  <a:glow rad="38100">
                    <a:schemeClr val="accent1">
                      <a:alpha val="40000"/>
                    </a:schemeClr>
                  </a:glow>
                </a:effectLst>
              </a:rPr>
              <a:t>¡</a:t>
            </a:r>
            <a:r>
              <a:rPr lang="en-US" sz="8800" b="1" spc="50" dirty="0" err="1" smtClean="0">
                <a:ln w="9525" cmpd="sng">
                  <a:solidFill>
                    <a:schemeClr val="accent1"/>
                  </a:solidFill>
                  <a:prstDash val="solid"/>
                </a:ln>
                <a:solidFill>
                  <a:srgbClr val="70AD47">
                    <a:tint val="1000"/>
                  </a:srgbClr>
                </a:solidFill>
                <a:effectLst>
                  <a:glow rad="38100">
                    <a:schemeClr val="accent1">
                      <a:alpha val="40000"/>
                    </a:schemeClr>
                  </a:glow>
                </a:effectLst>
              </a:rPr>
              <a:t>Bienvenidos</a:t>
            </a:r>
            <a:r>
              <a:rPr lang="en-US" sz="8800" b="1" spc="50" dirty="0" smtClean="0">
                <a:ln w="9525" cmpd="sng">
                  <a:solidFill>
                    <a:schemeClr val="accent1"/>
                  </a:solidFill>
                  <a:prstDash val="solid"/>
                </a:ln>
                <a:solidFill>
                  <a:srgbClr val="70AD47">
                    <a:tint val="1000"/>
                  </a:srgbClr>
                </a:solidFill>
                <a:effectLst>
                  <a:glow rad="38100">
                    <a:schemeClr val="accent1">
                      <a:alpha val="40000"/>
                    </a:schemeClr>
                  </a:glow>
                </a:effectLst>
              </a:rPr>
              <a:t>!</a:t>
            </a:r>
            <a:endParaRPr lang="en-US" sz="8800" b="1"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Tree>
    <p:extLst>
      <p:ext uri="{BB962C8B-B14F-4D97-AF65-F5344CB8AC3E}">
        <p14:creationId xmlns:p14="http://schemas.microsoft.com/office/powerpoint/2010/main" val="1951668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5393" y="648067"/>
            <a:ext cx="7714463" cy="5140351"/>
          </a:xfrm>
          <a:prstGeom prst="rect">
            <a:avLst/>
          </a:prstGeom>
          <a:effectLst>
            <a:softEdge rad="635000"/>
          </a:effectLst>
        </p:spPr>
      </p:pic>
      <p:sp>
        <p:nvSpPr>
          <p:cNvPr id="3" name="Marcador de contenido 2"/>
          <p:cNvSpPr>
            <a:spLocks noGrp="1"/>
          </p:cNvSpPr>
          <p:nvPr>
            <p:ph sz="quarter" idx="13"/>
          </p:nvPr>
        </p:nvSpPr>
        <p:spPr>
          <a:xfrm>
            <a:off x="1026664" y="4324350"/>
            <a:ext cx="10394707" cy="2084729"/>
          </a:xfrm>
        </p:spPr>
        <p:txBody>
          <a:bodyPr>
            <a:noAutofit/>
          </a:bodyPr>
          <a:lstStyle/>
          <a:p>
            <a:pPr marL="0" indent="0" algn="ctr">
              <a:buNone/>
            </a:pPr>
            <a:r>
              <a:rPr lang="es-ES" sz="6600" b="1" dirty="0">
                <a:ln w="6600">
                  <a:solidFill>
                    <a:schemeClr val="accent2"/>
                  </a:solidFill>
                  <a:prstDash val="solid"/>
                </a:ln>
                <a:solidFill>
                  <a:srgbClr val="FFFFFF"/>
                </a:solidFill>
                <a:effectLst>
                  <a:outerShdw dist="38100" dir="2700000" algn="tl" rotWithShape="0">
                    <a:schemeClr val="accent2"/>
                  </a:outerShdw>
                </a:effectLst>
              </a:rPr>
              <a:t>Gracias Padre por regalarme victorias.</a:t>
            </a:r>
          </a:p>
        </p:txBody>
      </p:sp>
      <p:pic>
        <p:nvPicPr>
          <p:cNvPr id="7" name="Imagen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5" name="Título 4"/>
          <p:cNvSpPr>
            <a:spLocks noGrp="1"/>
          </p:cNvSpPr>
          <p:nvPr>
            <p:ph type="title"/>
          </p:nvPr>
        </p:nvSpPr>
        <p:spPr/>
        <p:txBody>
          <a:bodyPr/>
          <a:lstStyle/>
          <a:p>
            <a:endParaRPr lang="en-US"/>
          </a:p>
        </p:txBody>
      </p:sp>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9257" y="695536"/>
            <a:ext cx="5806743" cy="3871161"/>
          </a:xfrm>
          <a:prstGeom prst="rect">
            <a:avLst/>
          </a:prstGeom>
          <a:effectLst>
            <a:softEdge rad="635000"/>
          </a:effectLst>
        </p:spPr>
      </p:pic>
    </p:spTree>
    <p:extLst>
      <p:ext uri="{BB962C8B-B14F-4D97-AF65-F5344CB8AC3E}">
        <p14:creationId xmlns:p14="http://schemas.microsoft.com/office/powerpoint/2010/main" val="2490023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2228850" y="3892494"/>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9600" b="1" dirty="0">
                <a:ln w="6600">
                  <a:solidFill>
                    <a:schemeClr val="accent2"/>
                  </a:solidFill>
                  <a:prstDash val="solid"/>
                </a:ln>
                <a:solidFill>
                  <a:srgbClr val="FFFFFF"/>
                </a:solidFill>
                <a:effectLst>
                  <a:outerShdw dist="38100" dir="2700000" algn="tl" rotWithShape="0">
                    <a:schemeClr val="accent2"/>
                  </a:outerShdw>
                </a:effectLst>
              </a:rPr>
              <a:t>VICTORIA</a:t>
            </a:r>
          </a:p>
        </p:txBody>
      </p:sp>
    </p:spTree>
    <p:extLst>
      <p:ext uri="{BB962C8B-B14F-4D97-AF65-F5344CB8AC3E}">
        <p14:creationId xmlns:p14="http://schemas.microsoft.com/office/powerpoint/2010/main" val="3969958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5319" y="858824"/>
            <a:ext cx="7714463" cy="5140351"/>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6" name="Título 1"/>
          <p:cNvSpPr txBox="1">
            <a:spLocks/>
          </p:cNvSpPr>
          <p:nvPr/>
        </p:nvSpPr>
        <p:spPr>
          <a:xfrm>
            <a:off x="2828925" y="1616240"/>
            <a:ext cx="4248150" cy="261195"/>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VICTORIA</a:t>
            </a:r>
          </a:p>
        </p:txBody>
      </p:sp>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smtClean="0">
                <a:ln w="6600">
                  <a:solidFill>
                    <a:schemeClr val="accent2"/>
                  </a:solidFill>
                  <a:prstDash val="solid"/>
                </a:ln>
                <a:solidFill>
                  <a:srgbClr val="FFFFFF"/>
                </a:solidFill>
                <a:effectLst>
                  <a:outerShdw dist="38100" dir="2700000" algn="tl" rotWithShape="0">
                    <a:schemeClr val="accent2"/>
                  </a:outerShdw>
                </a:effectLst>
              </a:rPr>
              <a:t>/Tengo </a:t>
            </a:r>
            <a:r>
              <a:rPr lang="es-ES" sz="4800" b="1" dirty="0">
                <a:ln w="6600">
                  <a:solidFill>
                    <a:schemeClr val="accent2"/>
                  </a:solidFill>
                  <a:prstDash val="solid"/>
                </a:ln>
                <a:solidFill>
                  <a:srgbClr val="FFFFFF"/>
                </a:solidFill>
                <a:effectLst>
                  <a:outerShdw dist="38100" dir="2700000" algn="tl" rotWithShape="0">
                    <a:schemeClr val="accent2"/>
                  </a:outerShdw>
                </a:effectLst>
              </a:rPr>
              <a:t>victoria, victoria, </a:t>
            </a:r>
          </a:p>
          <a:p>
            <a:r>
              <a:rPr lang="es-ES" sz="4800" b="1" dirty="0">
                <a:ln w="6600">
                  <a:solidFill>
                    <a:schemeClr val="accent2"/>
                  </a:solidFill>
                  <a:prstDash val="solid"/>
                </a:ln>
                <a:solidFill>
                  <a:srgbClr val="FFFFFF"/>
                </a:solidFill>
                <a:effectLst>
                  <a:outerShdw dist="38100" dir="2700000" algn="tl" rotWithShape="0">
                    <a:schemeClr val="accent2"/>
                  </a:outerShdw>
                </a:effectLst>
              </a:rPr>
              <a:t>Victoria con </a:t>
            </a:r>
            <a:r>
              <a:rPr lang="es-ES" sz="4800" b="1" dirty="0" smtClean="0">
                <a:ln w="6600">
                  <a:solidFill>
                    <a:schemeClr val="accent2"/>
                  </a:solidFill>
                  <a:prstDash val="solid"/>
                </a:ln>
                <a:solidFill>
                  <a:srgbClr val="FFFFFF"/>
                </a:solidFill>
                <a:effectLst>
                  <a:outerShdw dist="38100" dir="2700000" algn="tl" rotWithShape="0">
                    <a:schemeClr val="accent2"/>
                  </a:outerShdw>
                </a:effectLst>
              </a:rPr>
              <a:t>Jesús/ </a:t>
            </a:r>
            <a:endParaRPr lang="es-ES" sz="4800" b="1" dirty="0">
              <a:ln w="6600">
                <a:solidFill>
                  <a:schemeClr val="accent2"/>
                </a:solidFill>
                <a:prstDash val="solid"/>
              </a:ln>
              <a:solidFill>
                <a:srgbClr val="FFFFFF"/>
              </a:solidFill>
              <a:effectLst>
                <a:outerShdw dist="38100" dir="2700000" algn="tl" rotWithShape="0">
                  <a:schemeClr val="accent2"/>
                </a:outerShdw>
              </a:effectLst>
            </a:endParaRPr>
          </a:p>
        </p:txBody>
      </p:sp>
    </p:spTree>
    <p:extLst>
      <p:ext uri="{BB962C8B-B14F-4D97-AF65-F5344CB8AC3E}">
        <p14:creationId xmlns:p14="http://schemas.microsoft.com/office/powerpoint/2010/main" val="26288263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361951" y="1721344"/>
            <a:ext cx="8538306" cy="3897922"/>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/Cuando Satanás me viene a tentar  </a:t>
            </a:r>
          </a:p>
        </p:txBody>
      </p:sp>
    </p:spTree>
    <p:extLst>
      <p:ext uri="{BB962C8B-B14F-4D97-AF65-F5344CB8AC3E}">
        <p14:creationId xmlns:p14="http://schemas.microsoft.com/office/powerpoint/2010/main" val="109608766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stretch>
            <a:fillRect/>
          </a:stretch>
        </p:blipFill>
        <p:spPr>
          <a:xfrm>
            <a:off x="687396" y="1561001"/>
            <a:ext cx="9064609" cy="4183666"/>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Él está listo para ayudar/</a:t>
            </a:r>
          </a:p>
        </p:txBody>
      </p:sp>
    </p:spTree>
    <p:extLst>
      <p:ext uri="{BB962C8B-B14F-4D97-AF65-F5344CB8AC3E}">
        <p14:creationId xmlns:p14="http://schemas.microsoft.com/office/powerpoint/2010/main" val="30515962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esultado de imagen para NIÃO SEÃALANDO HACIA EL FRE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869" y="1167275"/>
            <a:ext cx="6558915" cy="4851084"/>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/y si alguna vez tú tentado estás </a:t>
            </a:r>
          </a:p>
        </p:txBody>
      </p:sp>
    </p:spTree>
    <p:extLst>
      <p:ext uri="{BB962C8B-B14F-4D97-AF65-F5344CB8AC3E}">
        <p14:creationId xmlns:p14="http://schemas.microsoft.com/office/powerpoint/2010/main" val="22880024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3"/>
          <a:stretch>
            <a:fillRect/>
          </a:stretch>
        </p:blipFill>
        <p:spPr>
          <a:xfrm>
            <a:off x="844173" y="931095"/>
            <a:ext cx="8587528" cy="5367205"/>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pídele ayuda </a:t>
            </a:r>
          </a:p>
        </p:txBody>
      </p:sp>
    </p:spTree>
    <p:extLst>
      <p:ext uri="{BB962C8B-B14F-4D97-AF65-F5344CB8AC3E}">
        <p14:creationId xmlns:p14="http://schemas.microsoft.com/office/powerpoint/2010/main" val="1096340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Resultado de imagen para jesus con niÃ±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6778" y="1171712"/>
            <a:ext cx="6592443" cy="512182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que Él va a estar. /</a:t>
            </a:r>
          </a:p>
        </p:txBody>
      </p:sp>
    </p:spTree>
    <p:extLst>
      <p:ext uri="{BB962C8B-B14F-4D97-AF65-F5344CB8AC3E}">
        <p14:creationId xmlns:p14="http://schemas.microsoft.com/office/powerpoint/2010/main" val="38375551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2236" y="719392"/>
            <a:ext cx="8587528" cy="5152516"/>
          </a:xfrm>
          <a:prstGeom prst="rect">
            <a:avLst/>
          </a:prstGeom>
          <a:effectLst>
            <a:softEdge rad="317500"/>
          </a:effectLst>
        </p:spPr>
      </p:pic>
      <p:sp>
        <p:nvSpPr>
          <p:cNvPr id="2" name="Título 1"/>
          <p:cNvSpPr>
            <a:spLocks noGrp="1"/>
          </p:cNvSpPr>
          <p:nvPr>
            <p:ph type="ctrTitle"/>
          </p:nvPr>
        </p:nvSpPr>
        <p:spPr>
          <a:xfrm rot="20773002">
            <a:off x="417276" y="548625"/>
            <a:ext cx="2979875" cy="1427101"/>
          </a:xfrm>
          <a:ln>
            <a:headEnd type="none" w="med" len="med"/>
            <a:tailEnd type="none" w="med" len="med"/>
          </a:ln>
        </p:spPr>
        <p:style>
          <a:lnRef idx="0">
            <a:schemeClr val="accent1"/>
          </a:lnRef>
          <a:fillRef idx="3">
            <a:schemeClr val="accent1"/>
          </a:fillRef>
          <a:effectRef idx="3">
            <a:schemeClr val="accent1"/>
          </a:effectRef>
          <a:fontRef idx="minor">
            <a:schemeClr val="lt1"/>
          </a:fontRef>
        </p:style>
        <p:txBody>
          <a:bodyPr anchor="ctr">
            <a:noAutofit/>
          </a:bodyPr>
          <a:lstStyle/>
          <a:p>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Próximo</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 </a:t>
            </a:r>
            <a:r>
              <a:rPr lang="en-US" sz="4000" b="1" dirty="0" err="1">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tema</a:t>
            </a:r>
            <a:r>
              <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mj-lt"/>
              </a:rPr>
              <a:t>:</a:t>
            </a:r>
          </a:p>
        </p:txBody>
      </p:sp>
      <p:pic>
        <p:nvPicPr>
          <p:cNvPr id="5" name="Imagen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0851" y="5494857"/>
            <a:ext cx="1332364" cy="1176439"/>
          </a:xfrm>
          <a:prstGeom prst="rect">
            <a:avLst/>
          </a:prstGeom>
        </p:spPr>
      </p:pic>
      <p:pic>
        <p:nvPicPr>
          <p:cNvPr id="6" name="Imagen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569223">
            <a:off x="233297" y="4907659"/>
            <a:ext cx="1941688" cy="1941688"/>
          </a:xfrm>
          <a:prstGeom prst="rect">
            <a:avLst/>
          </a:prstGeom>
        </p:spPr>
      </p:pic>
      <p:sp>
        <p:nvSpPr>
          <p:cNvPr id="7" name="CuadroTexto 6"/>
          <p:cNvSpPr txBox="1"/>
          <p:nvPr/>
        </p:nvSpPr>
        <p:spPr>
          <a:xfrm rot="21569223">
            <a:off x="214137" y="6292531"/>
            <a:ext cx="2108836" cy="369332"/>
          </a:xfrm>
          <a:prstGeom prst="rect">
            <a:avLst/>
          </a:prstGeom>
          <a:noFill/>
        </p:spPr>
        <p:txBody>
          <a:bodyPr wrap="square" rtlCol="0">
            <a:spAutoFit/>
          </a:bodyPr>
          <a:lstStyle/>
          <a:p>
            <a:pPr algn="ctr"/>
            <a:r>
              <a:rPr lang="es-ES" dirty="0" smtClean="0">
                <a:latin typeface="Abel" panose="02000506030000020004" pitchFamily="2" charset="0"/>
              </a:rPr>
              <a:t>labibliatienerazon.org</a:t>
            </a:r>
            <a:endParaRPr lang="es-ES" dirty="0">
              <a:latin typeface="Abel" panose="02000506030000020004" pitchFamily="2" charset="0"/>
            </a:endParaRPr>
          </a:p>
        </p:txBody>
      </p:sp>
      <p:sp>
        <p:nvSpPr>
          <p:cNvPr id="8" name="Rectángulo 7"/>
          <p:cNvSpPr/>
          <p:nvPr/>
        </p:nvSpPr>
        <p:spPr>
          <a:xfrm>
            <a:off x="571500" y="4635255"/>
            <a:ext cx="10938742" cy="2062103"/>
          </a:xfrm>
          <a:prstGeom prst="rect">
            <a:avLst/>
          </a:prstGeom>
        </p:spPr>
        <p:txBody>
          <a:bodyPr wrap="square">
            <a:spAutoFit/>
          </a:bodyPr>
          <a:lstStyle/>
          <a:p>
            <a:pPr algn="ctr"/>
            <a:r>
              <a:rPr lang="es-ES" sz="9600" b="1" baseline="30000" dirty="0">
                <a:ln w="6600">
                  <a:solidFill>
                    <a:schemeClr val="accent2"/>
                  </a:solidFill>
                  <a:prstDash val="solid"/>
                </a:ln>
                <a:solidFill>
                  <a:srgbClr val="FFFFFF"/>
                </a:solidFill>
                <a:effectLst>
                  <a:outerShdw dist="38100" dir="2700000" algn="tl" rotWithShape="0">
                    <a:schemeClr val="accent2"/>
                  </a:outerShdw>
                </a:effectLst>
                <a:latin typeface="Britannic Bold" panose="020B0903060703020204" pitchFamily="34" charset="0"/>
              </a:rPr>
              <a:t>Dios quiere que crezcas espiritualmente</a:t>
            </a:r>
          </a:p>
        </p:txBody>
      </p:sp>
    </p:spTree>
    <p:extLst>
      <p:ext uri="{BB962C8B-B14F-4D97-AF65-F5344CB8AC3E}">
        <p14:creationId xmlns:p14="http://schemas.microsoft.com/office/powerpoint/2010/main" val="2630071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10" presetClass="entr" presetSubtype="0" fill="hold" nodeType="afterEffect">
                                  <p:stCondLst>
                                    <p:cond delay="2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par>
                          <p:cTn id="13" fill="hold">
                            <p:stCondLst>
                              <p:cond delay="225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childTnLst>
                                </p:cTn>
                              </p:par>
                            </p:childTnLst>
                          </p:cTn>
                        </p:par>
                        <p:par>
                          <p:cTn id="17" fill="hold">
                            <p:stCondLst>
                              <p:cond delay="3250"/>
                            </p:stCondLst>
                            <p:childTnLst>
                              <p:par>
                                <p:cTn id="18" presetID="10" presetClass="entr" presetSubtype="0" fill="hold" grpId="0" nodeType="afterEffect">
                                  <p:stCondLst>
                                    <p:cond delay="25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2228850" y="3892494"/>
            <a:ext cx="7658100" cy="950363"/>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9600" b="1" dirty="0">
                <a:ln w="6600">
                  <a:solidFill>
                    <a:schemeClr val="accent2"/>
                  </a:solidFill>
                  <a:prstDash val="solid"/>
                </a:ln>
                <a:solidFill>
                  <a:srgbClr val="FFFFFF"/>
                </a:solidFill>
                <a:effectLst>
                  <a:outerShdw dist="38100" dir="2700000" algn="tl" rotWithShape="0">
                    <a:schemeClr val="accent2"/>
                  </a:outerShdw>
                </a:effectLst>
              </a:rPr>
              <a:t>Estoy feliz, feliz</a:t>
            </a:r>
          </a:p>
        </p:txBody>
      </p:sp>
    </p:spTree>
    <p:extLst>
      <p:ext uri="{BB962C8B-B14F-4D97-AF65-F5344CB8AC3E}">
        <p14:creationId xmlns:p14="http://schemas.microsoft.com/office/powerpoint/2010/main" val="3765186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anim calcmode="lin" valueType="num">
                                      <p:cBhvr>
                                        <p:cTn id="14" dur="1000" fill="hold"/>
                                        <p:tgtEl>
                                          <p:spTgt spid="12"/>
                                        </p:tgtEl>
                                        <p:attrNameLst>
                                          <p:attrName>ppt_x</p:attrName>
                                        </p:attrNameLst>
                                      </p:cBhvr>
                                      <p:tavLst>
                                        <p:tav tm="0">
                                          <p:val>
                                            <p:strVal val="#ppt_x"/>
                                          </p:val>
                                        </p:tav>
                                        <p:tav tm="100000">
                                          <p:val>
                                            <p:strVal val="#ppt_x"/>
                                          </p:val>
                                        </p:tav>
                                      </p:tavLst>
                                    </p:anim>
                                    <p:anim calcmode="lin" valueType="num">
                                      <p:cBhvr>
                                        <p:cTn id="1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stretch>
            <a:fillRect/>
          </a:stretch>
        </p:blipFill>
        <p:spPr>
          <a:xfrm>
            <a:off x="723900" y="1943100"/>
            <a:ext cx="8953500" cy="3810000"/>
          </a:xfrm>
          <a:prstGeom prst="rect">
            <a:avLst/>
          </a:prstGeom>
          <a:effectLst>
            <a:softEdge rad="635000"/>
          </a:effec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6" name="Título 1"/>
          <p:cNvSpPr txBox="1">
            <a:spLocks/>
          </p:cNvSpPr>
          <p:nvPr/>
        </p:nvSpPr>
        <p:spPr>
          <a:xfrm>
            <a:off x="2095500" y="1654340"/>
            <a:ext cx="5848350" cy="28876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000" b="1" dirty="0">
                <a:ln w="6600">
                  <a:solidFill>
                    <a:schemeClr val="accent2"/>
                  </a:solidFill>
                  <a:prstDash val="solid"/>
                </a:ln>
                <a:solidFill>
                  <a:srgbClr val="FFFFFF"/>
                </a:solidFill>
                <a:effectLst>
                  <a:outerShdw dist="38100" dir="2700000" algn="tl" rotWithShape="0">
                    <a:schemeClr val="accent2"/>
                  </a:outerShdw>
                </a:effectLst>
              </a:rPr>
              <a:t>Estoy feliz, feliz </a:t>
            </a:r>
          </a:p>
        </p:txBody>
      </p:sp>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Estoy feliz, feliz </a:t>
            </a:r>
          </a:p>
        </p:txBody>
      </p:sp>
    </p:spTree>
    <p:extLst>
      <p:ext uri="{BB962C8B-B14F-4D97-AF65-F5344CB8AC3E}">
        <p14:creationId xmlns:p14="http://schemas.microsoft.com/office/powerpoint/2010/main" val="199291121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ultado de imagen para niÃ±os felic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4863" y="1127234"/>
            <a:ext cx="7156274" cy="4866266"/>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b="1" dirty="0">
                <a:ln w="6600">
                  <a:solidFill>
                    <a:schemeClr val="accent2"/>
                  </a:solidFill>
                  <a:prstDash val="solid"/>
                </a:ln>
                <a:solidFill>
                  <a:srgbClr val="FFFFFF"/>
                </a:solidFill>
                <a:effectLst>
                  <a:outerShdw dist="38100" dir="2700000" algn="tl" rotWithShape="0">
                    <a:schemeClr val="accent2"/>
                  </a:outerShdw>
                </a:effectLst>
              </a:rPr>
              <a:t>Feliz, feliz por encontrarme </a:t>
            </a:r>
          </a:p>
        </p:txBody>
      </p:sp>
    </p:spTree>
    <p:extLst>
      <p:ext uri="{BB962C8B-B14F-4D97-AF65-F5344CB8AC3E}">
        <p14:creationId xmlns:p14="http://schemas.microsoft.com/office/powerpoint/2010/main" val="194876073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12" name="Título 1"/>
          <p:cNvSpPr txBox="1">
            <a:spLocks/>
          </p:cNvSpPr>
          <p:nvPr/>
        </p:nvSpPr>
        <p:spPr>
          <a:xfrm>
            <a:off x="361951" y="535305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hoy aquí. </a:t>
            </a:r>
          </a:p>
        </p:txBody>
      </p:sp>
      <p:sp>
        <p:nvSpPr>
          <p:cNvPr id="3" name="Rectángulo 2"/>
          <p:cNvSpPr/>
          <p:nvPr/>
        </p:nvSpPr>
        <p:spPr>
          <a:xfrm>
            <a:off x="717752" y="1502813"/>
            <a:ext cx="8188460" cy="3770263"/>
          </a:xfrm>
          <a:prstGeom prst="rect">
            <a:avLst/>
          </a:prstGeom>
        </p:spPr>
        <p:txBody>
          <a:bodyPr wrap="none">
            <a:spAutoFit/>
          </a:bodyPr>
          <a:lstStyle/>
          <a:p>
            <a:r>
              <a:rPr lang="es-AR" sz="239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Times New Roman" panose="02020603050405020304" pitchFamily="18" charset="0"/>
                <a:ea typeface="Calibri" panose="020F0502020204030204" pitchFamily="34" charset="0"/>
              </a:rPr>
              <a:t>AQUÍ</a:t>
            </a:r>
            <a:endParaRPr lang="en-US" sz="239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875786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23950" y="628650"/>
            <a:ext cx="7658100" cy="950363"/>
          </a:xfrm>
        </p:spPr>
        <p:txBody>
          <a:bodyPr>
            <a:normAutofit/>
          </a:bodyPr>
          <a:lstStyle/>
          <a:p>
            <a:r>
              <a:rPr lang="es-ES" sz="4800" dirty="0" smtClean="0">
                <a:solidFill>
                  <a:srgbClr val="FF6600"/>
                </a:solidFill>
              </a:rPr>
              <a:t>Momento musical</a:t>
            </a:r>
            <a:endParaRPr lang="es-ES" sz="4800" dirty="0">
              <a:solidFill>
                <a:srgbClr val="FF6600"/>
              </a:solidFill>
            </a:endParaRPr>
          </a:p>
        </p:txBody>
      </p:sp>
      <p:pic>
        <p:nvPicPr>
          <p:cNvPr id="10" name="Imagen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1913" y="15385"/>
            <a:ext cx="3243758" cy="3263844"/>
          </a:xfrm>
          <a:prstGeom prst="rect">
            <a:avLst/>
          </a:prstGeom>
          <a:effectLst>
            <a:softEdge rad="635000"/>
          </a:effectLst>
        </p:spPr>
      </p:pic>
      <p:pic>
        <p:nvPicPr>
          <p:cNvPr id="9" name="Imagen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25100" y="6164950"/>
            <a:ext cx="1801127" cy="674000"/>
          </a:xfrm>
          <a:prstGeom prst="rect">
            <a:avLst/>
          </a:prstGeom>
        </p:spPr>
      </p:pic>
      <p:sp>
        <p:nvSpPr>
          <p:cNvPr id="7" name="Título 1"/>
          <p:cNvSpPr txBox="1">
            <a:spLocks/>
          </p:cNvSpPr>
          <p:nvPr/>
        </p:nvSpPr>
        <p:spPr>
          <a:xfrm>
            <a:off x="361951" y="5181600"/>
            <a:ext cx="11343720" cy="945250"/>
          </a:xfrm>
          <a:prstGeom prst="rect">
            <a:avLst/>
          </a:prstGeom>
          <a:effectLst/>
        </p:spPr>
        <p:txBody>
          <a:bodyPr vert="horz" lIns="91440" tIns="45720" rIns="91440" bIns="45720" rtlCol="0" anchor="ctr">
            <a:noAutofit/>
          </a:bodyPr>
          <a:lst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4800" b="1" dirty="0">
                <a:ln w="6600">
                  <a:solidFill>
                    <a:schemeClr val="accent2"/>
                  </a:solidFill>
                  <a:prstDash val="solid"/>
                </a:ln>
                <a:solidFill>
                  <a:srgbClr val="FFFFFF"/>
                </a:solidFill>
                <a:effectLst>
                  <a:outerShdw dist="38100" dir="2700000" algn="tl" rotWithShape="0">
                    <a:schemeClr val="accent2"/>
                  </a:outerShdw>
                </a:effectLst>
              </a:rPr>
              <a:t>Estoy feliz, feliz </a:t>
            </a:r>
          </a:p>
        </p:txBody>
      </p:sp>
      <p:pic>
        <p:nvPicPr>
          <p:cNvPr id="8" name="Imagen 7"/>
          <p:cNvPicPr>
            <a:picLocks noChangeAspect="1"/>
          </p:cNvPicPr>
          <p:nvPr/>
        </p:nvPicPr>
        <p:blipFill>
          <a:blip r:embed="rId5"/>
          <a:stretch>
            <a:fillRect/>
          </a:stretch>
        </p:blipFill>
        <p:spPr>
          <a:xfrm>
            <a:off x="723900" y="1600200"/>
            <a:ext cx="8953500" cy="3810000"/>
          </a:xfrm>
          <a:prstGeom prst="rect">
            <a:avLst/>
          </a:prstGeom>
          <a:effectLst>
            <a:softEdge rad="635000"/>
          </a:effectLst>
        </p:spPr>
      </p:pic>
    </p:spTree>
    <p:extLst>
      <p:ext uri="{BB962C8B-B14F-4D97-AF65-F5344CB8AC3E}">
        <p14:creationId xmlns:p14="http://schemas.microsoft.com/office/powerpoint/2010/main" val="428523092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ánico">
  <a:themeElements>
    <a:clrScheme name="Orgánico">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gánico">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6249</TotalTime>
  <Words>1934</Words>
  <Application>Microsoft Office PowerPoint</Application>
  <PresentationFormat>Panorámica</PresentationFormat>
  <Paragraphs>240</Paragraphs>
  <Slides>48</Slides>
  <Notes>46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48</vt:i4>
      </vt:variant>
    </vt:vector>
  </HeadingPairs>
  <TitlesOfParts>
    <vt:vector size="55" baseType="lpstr">
      <vt:lpstr>Abel</vt:lpstr>
      <vt:lpstr>Arial</vt:lpstr>
      <vt:lpstr>Arial Black</vt:lpstr>
      <vt:lpstr>Britannic Bold</vt:lpstr>
      <vt:lpstr>Calibri</vt:lpstr>
      <vt:lpstr>Times New Roman</vt:lpstr>
      <vt:lpstr>Orgánico</vt:lpstr>
      <vt:lpstr>Presentación de PowerPoint</vt:lpstr>
      <vt:lpstr>7 días de  evangelismo  infantil</vt:lpstr>
      <vt:lpstr>Dios quiere regalarte victorias</vt:lpstr>
      <vt:lpstr>¡Bienvenidos!</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Momento musical</vt:lpstr>
      <vt:lpstr>LECCIÓN BÍBLICA DEL DÍA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Momento  de oración</vt:lpstr>
      <vt:lpstr>ACTIVIDADES</vt:lpstr>
      <vt:lpstr>Presentación de PowerPoint</vt:lpstr>
      <vt:lpstr>Momento musical</vt:lpstr>
      <vt:lpstr>Momento musical</vt:lpstr>
      <vt:lpstr>Momento musical</vt:lpstr>
      <vt:lpstr>Momento musical</vt:lpstr>
      <vt:lpstr>Momento musical</vt:lpstr>
      <vt:lpstr>Momento musical</vt:lpstr>
      <vt:lpstr>Momento musical</vt:lpstr>
      <vt:lpstr>Próximo tema:</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7 días de  evangelismo  infantil</dc:title>
  <dc:creator>Rodolfo Murua</dc:creator>
  <cp:lastModifiedBy>Rodolfo Murua</cp:lastModifiedBy>
  <cp:revision>92</cp:revision>
  <dcterms:created xsi:type="dcterms:W3CDTF">2018-07-20T18:54:32Z</dcterms:created>
  <dcterms:modified xsi:type="dcterms:W3CDTF">2019-08-03T23:35:27Z</dcterms:modified>
</cp:coreProperties>
</file>